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46"/>
  </p:notesMasterIdLst>
  <p:sldIdLst>
    <p:sldId id="256" r:id="rId6"/>
    <p:sldId id="259" r:id="rId7"/>
    <p:sldId id="288" r:id="rId8"/>
    <p:sldId id="281" r:id="rId9"/>
    <p:sldId id="282" r:id="rId10"/>
    <p:sldId id="283" r:id="rId11"/>
    <p:sldId id="284" r:id="rId12"/>
    <p:sldId id="285" r:id="rId13"/>
    <p:sldId id="286" r:id="rId14"/>
    <p:sldId id="296" r:id="rId15"/>
    <p:sldId id="293" r:id="rId16"/>
    <p:sldId id="294" r:id="rId17"/>
    <p:sldId id="295" r:id="rId18"/>
    <p:sldId id="257" r:id="rId19"/>
    <p:sldId id="268" r:id="rId20"/>
    <p:sldId id="260" r:id="rId21"/>
    <p:sldId id="270" r:id="rId22"/>
    <p:sldId id="258" r:id="rId23"/>
    <p:sldId id="262" r:id="rId24"/>
    <p:sldId id="261" r:id="rId25"/>
    <p:sldId id="263" r:id="rId26"/>
    <p:sldId id="264" r:id="rId27"/>
    <p:sldId id="265" r:id="rId28"/>
    <p:sldId id="266" r:id="rId29"/>
    <p:sldId id="267" r:id="rId30"/>
    <p:sldId id="269" r:id="rId31"/>
    <p:sldId id="290" r:id="rId32"/>
    <p:sldId id="274" r:id="rId33"/>
    <p:sldId id="275" r:id="rId34"/>
    <p:sldId id="276" r:id="rId35"/>
    <p:sldId id="277" r:id="rId36"/>
    <p:sldId id="278" r:id="rId37"/>
    <p:sldId id="279" r:id="rId38"/>
    <p:sldId id="302" r:id="rId39"/>
    <p:sldId id="297" r:id="rId40"/>
    <p:sldId id="298" r:id="rId41"/>
    <p:sldId id="299" r:id="rId42"/>
    <p:sldId id="300" r:id="rId43"/>
    <p:sldId id="303" r:id="rId44"/>
    <p:sldId id="304" r:id="rId4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Kebaïli (Student at CentraleSupelec)" initials="TK(aC" lastIdx="5" clrIdx="0">
    <p:extLst>
      <p:ext uri="{19B8F6BF-5375-455C-9EA6-DF929625EA0E}">
        <p15:presenceInfo xmlns:p15="http://schemas.microsoft.com/office/powerpoint/2012/main" userId="Thomas Kebaïli (Student at CentraleSupelec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7F7F7F"/>
    <a:srgbClr val="7173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2BC0BD-45A2-44BB-BFFF-4ADFE887F55E}" v="269" dt="2020-02-09T22:21:32.492"/>
    <p1510:client id="{61002205-F82B-4AD4-A231-E936DA1343F8}" v="256" dt="2020-02-09T22:33:15.903"/>
    <p1510:client id="{7C10D8EE-04F7-4894-8882-FE72E2A9B872}" v="359" dt="2020-02-09T23:26:42.438"/>
    <p1510:client id="{9A558020-6CD9-4F20-9412-FD430E41CF15}" v="54" dt="2020-02-10T11:33:55.615"/>
    <p1510:client id="{A776CDF9-A489-44DD-A7F4-77F90D279209}" v="507" dt="2020-02-09T22:58:52.321"/>
    <p1510:client id="{DE716DD4-851E-46A6-BFB4-3C5960D1F06B}" v="710" dt="2020-02-10T05:09:58.809"/>
    <p1510:client id="{DF89BD51-D446-4476-83B9-2A064DED8D94}" v="1" dt="2020-02-10T11:08:56.612"/>
    <p1510:client id="{F1B92E0E-7824-4EAD-8F18-8D52B62578AC}" v="339" dt="2020-02-10T12:30:35.9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lyas Moutawwakil (Student at CentraleSupelec)" userId="S::ilyas.moutawwakil@student-cs.fr::0fa12806-6744-4005-8c59-1d753d0a8f6b" providerId="AD" clId="Web-{F1B92E0E-7824-4EAD-8F18-8D52B62578AC}"/>
    <pc:docChg chg="addSld delSld modSld">
      <pc:chgData name="Ilyas Moutawwakil (Student at CentraleSupelec)" userId="S::ilyas.moutawwakil@student-cs.fr::0fa12806-6744-4005-8c59-1d753d0a8f6b" providerId="AD" clId="Web-{F1B92E0E-7824-4EAD-8F18-8D52B62578AC}" dt="2020-02-10T12:30:35.958" v="337"/>
      <pc:docMkLst>
        <pc:docMk/>
      </pc:docMkLst>
      <pc:sldChg chg="addSp delSp modSp add replId">
        <pc:chgData name="Ilyas Moutawwakil (Student at CentraleSupelec)" userId="S::ilyas.moutawwakil@student-cs.fr::0fa12806-6744-4005-8c59-1d753d0a8f6b" providerId="AD" clId="Web-{F1B92E0E-7824-4EAD-8F18-8D52B62578AC}" dt="2020-02-10T11:55:55.527" v="100" actId="20577"/>
        <pc:sldMkLst>
          <pc:docMk/>
          <pc:sldMk cId="2940207755" sldId="303"/>
        </pc:sldMkLst>
        <pc:spChg chg="add del mod">
          <ac:chgData name="Ilyas Moutawwakil (Student at CentraleSupelec)" userId="S::ilyas.moutawwakil@student-cs.fr::0fa12806-6744-4005-8c59-1d753d0a8f6b" providerId="AD" clId="Web-{F1B92E0E-7824-4EAD-8F18-8D52B62578AC}" dt="2020-02-10T11:52:42.643" v="52"/>
          <ac:spMkLst>
            <pc:docMk/>
            <pc:sldMk cId="2940207755" sldId="303"/>
            <ac:spMk id="4" creationId="{5AD5C35D-ECBB-43B0-B1A0-3F749FB28422}"/>
          </ac:spMkLst>
        </pc:spChg>
        <pc:spChg chg="add mod">
          <ac:chgData name="Ilyas Moutawwakil (Student at CentraleSupelec)" userId="S::ilyas.moutawwakil@student-cs.fr::0fa12806-6744-4005-8c59-1d753d0a8f6b" providerId="AD" clId="Web-{F1B92E0E-7824-4EAD-8F18-8D52B62578AC}" dt="2020-02-10T11:55:55.527" v="100" actId="20577"/>
          <ac:spMkLst>
            <pc:docMk/>
            <pc:sldMk cId="2940207755" sldId="303"/>
            <ac:spMk id="5" creationId="{22E08BF0-79FA-4537-BFD4-B366C5798B0F}"/>
          </ac:spMkLst>
        </pc:spChg>
        <pc:spChg chg="mod">
          <ac:chgData name="Ilyas Moutawwakil (Student at CentraleSupelec)" userId="S::ilyas.moutawwakil@student-cs.fr::0fa12806-6744-4005-8c59-1d753d0a8f6b" providerId="AD" clId="Web-{F1B92E0E-7824-4EAD-8F18-8D52B62578AC}" dt="2020-02-10T11:49:08.882" v="37" actId="20577"/>
          <ac:spMkLst>
            <pc:docMk/>
            <pc:sldMk cId="2940207755" sldId="303"/>
            <ac:spMk id="18" creationId="{BA5998E5-9773-4A17-BBAF-2E830B728D7D}"/>
          </ac:spMkLst>
        </pc:spChg>
        <pc:picChg chg="add mod">
          <ac:chgData name="Ilyas Moutawwakil (Student at CentraleSupelec)" userId="S::ilyas.moutawwakil@student-cs.fr::0fa12806-6744-4005-8c59-1d753d0a8f6b" providerId="AD" clId="Web-{F1B92E0E-7824-4EAD-8F18-8D52B62578AC}" dt="2020-02-10T11:53:05.441" v="63" actId="14100"/>
          <ac:picMkLst>
            <pc:docMk/>
            <pc:sldMk cId="2940207755" sldId="303"/>
            <ac:picMk id="2" creationId="{A2BD00BE-0D39-45C3-B3E9-8CB544BE17A8}"/>
          </ac:picMkLst>
        </pc:picChg>
        <pc:picChg chg="add mod">
          <ac:chgData name="Ilyas Moutawwakil (Student at CentraleSupelec)" userId="S::ilyas.moutawwakil@student-cs.fr::0fa12806-6744-4005-8c59-1d753d0a8f6b" providerId="AD" clId="Web-{F1B92E0E-7824-4EAD-8F18-8D52B62578AC}" dt="2020-02-10T11:53:09.238" v="64" actId="1076"/>
          <ac:picMkLst>
            <pc:docMk/>
            <pc:sldMk cId="2940207755" sldId="303"/>
            <ac:picMk id="6" creationId="{6D3D4AC0-BC8B-46A7-A4A5-2DC83340F335}"/>
          </ac:picMkLst>
        </pc:picChg>
        <pc:picChg chg="del">
          <ac:chgData name="Ilyas Moutawwakil (Student at CentraleSupelec)" userId="S::ilyas.moutawwakil@student-cs.fr::0fa12806-6744-4005-8c59-1d753d0a8f6b" providerId="AD" clId="Web-{F1B92E0E-7824-4EAD-8F18-8D52B62578AC}" dt="2020-02-10T11:48:26.099" v="2"/>
          <ac:picMkLst>
            <pc:docMk/>
            <pc:sldMk cId="2940207755" sldId="303"/>
            <ac:picMk id="13" creationId="{F3B8DC88-47E5-410D-8547-357A308D5F38}"/>
          </ac:picMkLst>
        </pc:picChg>
        <pc:picChg chg="del">
          <ac:chgData name="Ilyas Moutawwakil (Student at CentraleSupelec)" userId="S::ilyas.moutawwakil@student-cs.fr::0fa12806-6744-4005-8c59-1d753d0a8f6b" providerId="AD" clId="Web-{F1B92E0E-7824-4EAD-8F18-8D52B62578AC}" dt="2020-02-10T11:48:22.583" v="1"/>
          <ac:picMkLst>
            <pc:docMk/>
            <pc:sldMk cId="2940207755" sldId="303"/>
            <ac:picMk id="15" creationId="{FD9AD166-1582-4979-BF7F-61B4D0F55784}"/>
          </ac:picMkLst>
        </pc:picChg>
      </pc:sldChg>
      <pc:sldChg chg="addSp delSp modSp new">
        <pc:chgData name="Ilyas Moutawwakil (Student at CentraleSupelec)" userId="S::ilyas.moutawwakil@student-cs.fr::0fa12806-6744-4005-8c59-1d753d0a8f6b" providerId="AD" clId="Web-{F1B92E0E-7824-4EAD-8F18-8D52B62578AC}" dt="2020-02-10T12:28:55.562" v="334" actId="20577"/>
        <pc:sldMkLst>
          <pc:docMk/>
          <pc:sldMk cId="4064856089" sldId="304"/>
        </pc:sldMkLst>
        <pc:spChg chg="del">
          <ac:chgData name="Ilyas Moutawwakil (Student at CentraleSupelec)" userId="S::ilyas.moutawwakil@student-cs.fr::0fa12806-6744-4005-8c59-1d753d0a8f6b" providerId="AD" clId="Web-{F1B92E0E-7824-4EAD-8F18-8D52B62578AC}" dt="2020-02-10T11:56:11.231" v="105"/>
          <ac:spMkLst>
            <pc:docMk/>
            <pc:sldMk cId="4064856089" sldId="304"/>
            <ac:spMk id="2" creationId="{812CC4FB-49AB-4548-8FC7-AD418353B2CF}"/>
          </ac:spMkLst>
        </pc:spChg>
        <pc:spChg chg="del">
          <ac:chgData name="Ilyas Moutawwakil (Student at CentraleSupelec)" userId="S::ilyas.moutawwakil@student-cs.fr::0fa12806-6744-4005-8c59-1d753d0a8f6b" providerId="AD" clId="Web-{F1B92E0E-7824-4EAD-8F18-8D52B62578AC}" dt="2020-02-10T11:56:08.653" v="104"/>
          <ac:spMkLst>
            <pc:docMk/>
            <pc:sldMk cId="4064856089" sldId="304"/>
            <ac:spMk id="3" creationId="{C5769453-D529-43E0-825F-F526A14B0F86}"/>
          </ac:spMkLst>
        </pc:spChg>
        <pc:spChg chg="del">
          <ac:chgData name="Ilyas Moutawwakil (Student at CentraleSupelec)" userId="S::ilyas.moutawwakil@student-cs.fr::0fa12806-6744-4005-8c59-1d753d0a8f6b" providerId="AD" clId="Web-{F1B92E0E-7824-4EAD-8F18-8D52B62578AC}" dt="2020-02-10T11:56:16.825" v="106"/>
          <ac:spMkLst>
            <pc:docMk/>
            <pc:sldMk cId="4064856089" sldId="304"/>
            <ac:spMk id="4" creationId="{22FEC1B7-42B5-4D67-86BD-744224A6DD8B}"/>
          </ac:spMkLst>
        </pc:spChg>
        <pc:spChg chg="add del mod">
          <ac:chgData name="Ilyas Moutawwakil (Student at CentraleSupelec)" userId="S::ilyas.moutawwakil@student-cs.fr::0fa12806-6744-4005-8c59-1d753d0a8f6b" providerId="AD" clId="Web-{F1B92E0E-7824-4EAD-8F18-8D52B62578AC}" dt="2020-02-10T11:58:40.067" v="130"/>
          <ac:spMkLst>
            <pc:docMk/>
            <pc:sldMk cId="4064856089" sldId="304"/>
            <ac:spMk id="11" creationId="{C0C4D70F-7FCE-4BFC-BCD6-EAF5F7884FF4}"/>
          </ac:spMkLst>
        </pc:spChg>
        <pc:spChg chg="add mod">
          <ac:chgData name="Ilyas Moutawwakil (Student at CentraleSupelec)" userId="S::ilyas.moutawwakil@student-cs.fr::0fa12806-6744-4005-8c59-1d753d0a8f6b" providerId="AD" clId="Web-{F1B92E0E-7824-4EAD-8F18-8D52B62578AC}" dt="2020-02-10T12:28:55.562" v="334" actId="20577"/>
          <ac:spMkLst>
            <pc:docMk/>
            <pc:sldMk cId="4064856089" sldId="304"/>
            <ac:spMk id="13" creationId="{E3091958-EF04-4E00-B926-410E2E3BD859}"/>
          </ac:spMkLst>
        </pc:spChg>
        <pc:spChg chg="add">
          <ac:chgData name="Ilyas Moutawwakil (Student at CentraleSupelec)" userId="S::ilyas.moutawwakil@student-cs.fr::0fa12806-6744-4005-8c59-1d753d0a8f6b" providerId="AD" clId="Web-{F1B92E0E-7824-4EAD-8F18-8D52B62578AC}" dt="2020-02-10T11:58:55.458" v="132"/>
          <ac:spMkLst>
            <pc:docMk/>
            <pc:sldMk cId="4064856089" sldId="304"/>
            <ac:spMk id="15" creationId="{08D1C638-3B66-4C96-B639-838229F91314}"/>
          </ac:spMkLst>
        </pc:spChg>
        <pc:spChg chg="add del mod">
          <ac:chgData name="Ilyas Moutawwakil (Student at CentraleSupelec)" userId="S::ilyas.moutawwakil@student-cs.fr::0fa12806-6744-4005-8c59-1d753d0a8f6b" providerId="AD" clId="Web-{F1B92E0E-7824-4EAD-8F18-8D52B62578AC}" dt="2020-02-10T12:01:43.029" v="153"/>
          <ac:spMkLst>
            <pc:docMk/>
            <pc:sldMk cId="4064856089" sldId="304"/>
            <ac:spMk id="18" creationId="{F2574750-2DD0-4599-B987-E9A34FCC59FC}"/>
          </ac:spMkLst>
        </pc:spChg>
        <pc:picChg chg="add mod ord">
          <ac:chgData name="Ilyas Moutawwakil (Student at CentraleSupelec)" userId="S::ilyas.moutawwakil@student-cs.fr::0fa12806-6744-4005-8c59-1d753d0a8f6b" providerId="AD" clId="Web-{F1B92E0E-7824-4EAD-8F18-8D52B62578AC}" dt="2020-02-10T11:59:28.475" v="141" actId="1076"/>
          <ac:picMkLst>
            <pc:docMk/>
            <pc:sldMk cId="4064856089" sldId="304"/>
            <ac:picMk id="5" creationId="{AC9D16FF-47C7-47C7-8868-A2609E85E167}"/>
          </ac:picMkLst>
        </pc:picChg>
        <pc:picChg chg="add mod">
          <ac:chgData name="Ilyas Moutawwakil (Student at CentraleSupelec)" userId="S::ilyas.moutawwakil@student-cs.fr::0fa12806-6744-4005-8c59-1d753d0a8f6b" providerId="AD" clId="Web-{F1B92E0E-7824-4EAD-8F18-8D52B62578AC}" dt="2020-02-10T11:59:32.507" v="142" actId="1076"/>
          <ac:picMkLst>
            <pc:docMk/>
            <pc:sldMk cId="4064856089" sldId="304"/>
            <ac:picMk id="7" creationId="{24E9ED55-4B64-4F8F-9499-A0A177F9721E}"/>
          </ac:picMkLst>
        </pc:picChg>
        <pc:picChg chg="add mod">
          <ac:chgData name="Ilyas Moutawwakil (Student at CentraleSupelec)" userId="S::ilyas.moutawwakil@student-cs.fr::0fa12806-6744-4005-8c59-1d753d0a8f6b" providerId="AD" clId="Web-{F1B92E0E-7824-4EAD-8F18-8D52B62578AC}" dt="2020-02-10T11:59:42.554" v="144" actId="1076"/>
          <ac:picMkLst>
            <pc:docMk/>
            <pc:sldMk cId="4064856089" sldId="304"/>
            <ac:picMk id="9" creationId="{A458C121-A4DD-47D0-8BEE-E51A355A9E5E}"/>
          </ac:picMkLst>
        </pc:picChg>
        <pc:picChg chg="add mod">
          <ac:chgData name="Ilyas Moutawwakil (Student at CentraleSupelec)" userId="S::ilyas.moutawwakil@student-cs.fr::0fa12806-6744-4005-8c59-1d753d0a8f6b" providerId="AD" clId="Web-{F1B92E0E-7824-4EAD-8F18-8D52B62578AC}" dt="2020-02-10T12:01:00.449" v="149" actId="14100"/>
          <ac:picMkLst>
            <pc:docMk/>
            <pc:sldMk cId="4064856089" sldId="304"/>
            <ac:picMk id="16" creationId="{057B32DC-CC15-4FEB-A3CC-4B215F736A2E}"/>
          </ac:picMkLst>
        </pc:picChg>
      </pc:sldChg>
      <pc:sldChg chg="addSp delSp modSp new del">
        <pc:chgData name="Ilyas Moutawwakil (Student at CentraleSupelec)" userId="S::ilyas.moutawwakil@student-cs.fr::0fa12806-6744-4005-8c59-1d753d0a8f6b" providerId="AD" clId="Web-{F1B92E0E-7824-4EAD-8F18-8D52B62578AC}" dt="2020-02-10T12:30:35.958" v="337"/>
        <pc:sldMkLst>
          <pc:docMk/>
          <pc:sldMk cId="1733151458" sldId="305"/>
        </pc:sldMkLst>
        <pc:spChg chg="del">
          <ac:chgData name="Ilyas Moutawwakil (Student at CentraleSupelec)" userId="S::ilyas.moutawwakil@student-cs.fr::0fa12806-6744-4005-8c59-1d753d0a8f6b" providerId="AD" clId="Web-{F1B92E0E-7824-4EAD-8F18-8D52B62578AC}" dt="2020-02-10T12:25:53.663" v="245"/>
          <ac:spMkLst>
            <pc:docMk/>
            <pc:sldMk cId="1733151458" sldId="305"/>
            <ac:spMk id="2" creationId="{E6629115-7F45-4C6F-8AA9-18DED5433442}"/>
          </ac:spMkLst>
        </pc:spChg>
        <pc:spChg chg="del">
          <ac:chgData name="Ilyas Moutawwakil (Student at CentraleSupelec)" userId="S::ilyas.moutawwakil@student-cs.fr::0fa12806-6744-4005-8c59-1d753d0a8f6b" providerId="AD" clId="Web-{F1B92E0E-7824-4EAD-8F18-8D52B62578AC}" dt="2020-02-10T12:25:53.678" v="246"/>
          <ac:spMkLst>
            <pc:docMk/>
            <pc:sldMk cId="1733151458" sldId="305"/>
            <ac:spMk id="3" creationId="{C6859257-8E69-4C52-AAEE-C6EF4656F8FB}"/>
          </ac:spMkLst>
        </pc:spChg>
        <pc:spChg chg="del">
          <ac:chgData name="Ilyas Moutawwakil (Student at CentraleSupelec)" userId="S::ilyas.moutawwakil@student-cs.fr::0fa12806-6744-4005-8c59-1d753d0a8f6b" providerId="AD" clId="Web-{F1B92E0E-7824-4EAD-8F18-8D52B62578AC}" dt="2020-02-10T12:26:18.945" v="257"/>
          <ac:spMkLst>
            <pc:docMk/>
            <pc:sldMk cId="1733151458" sldId="305"/>
            <ac:spMk id="4" creationId="{60B20DD4-6C8B-4749-9518-951455054742}"/>
          </ac:spMkLst>
        </pc:spChg>
        <pc:spChg chg="add del mod">
          <ac:chgData name="Ilyas Moutawwakil (Student at CentraleSupelec)" userId="S::ilyas.moutawwakil@student-cs.fr::0fa12806-6744-4005-8c59-1d753d0a8f6b" providerId="AD" clId="Web-{F1B92E0E-7824-4EAD-8F18-8D52B62578AC}" dt="2020-02-10T12:26:15.695" v="256"/>
          <ac:spMkLst>
            <pc:docMk/>
            <pc:sldMk cId="1733151458" sldId="305"/>
            <ac:spMk id="5" creationId="{55F1F6B3-EB59-401A-9968-F30F18A176F8}"/>
          </ac:spMkLst>
        </pc:spChg>
        <pc:spChg chg="add del mod">
          <ac:chgData name="Ilyas Moutawwakil (Student at CentraleSupelec)" userId="S::ilyas.moutawwakil@student-cs.fr::0fa12806-6744-4005-8c59-1d753d0a8f6b" providerId="AD" clId="Web-{F1B92E0E-7824-4EAD-8F18-8D52B62578AC}" dt="2020-02-10T12:26:13.508" v="255"/>
          <ac:spMkLst>
            <pc:docMk/>
            <pc:sldMk cId="1733151458" sldId="305"/>
            <ac:spMk id="6" creationId="{34C8FF04-82AC-474F-ACF3-57C374D807EF}"/>
          </ac:spMkLst>
        </pc:spChg>
        <pc:spChg chg="add mod">
          <ac:chgData name="Ilyas Moutawwakil (Student at CentraleSupelec)" userId="S::ilyas.moutawwakil@student-cs.fr::0fa12806-6744-4005-8c59-1d753d0a8f6b" providerId="AD" clId="Web-{F1B92E0E-7824-4EAD-8F18-8D52B62578AC}" dt="2020-02-10T12:26:28.899" v="258" actId="20577"/>
          <ac:spMkLst>
            <pc:docMk/>
            <pc:sldMk cId="1733151458" sldId="305"/>
            <ac:spMk id="8" creationId="{7901E1FD-4A94-4367-9003-EB2C598608D1}"/>
          </ac:spMkLst>
        </pc:spChg>
      </pc:sldChg>
    </pc:docChg>
  </pc:docChgLst>
  <pc:docChgLst>
    <pc:chgData name="Paulin Brissonneau (Student at CentraleSupelec)" userId="S::paulin.brissonneau@student-cs.fr::f7448dcc-38eb-4711-9301-1a82f5790d7b" providerId="AD" clId="Web-{012BC0BD-45A2-44BB-BFFF-4ADFE887F55E}"/>
    <pc:docChg chg="addSld delSld modSld sldOrd">
      <pc:chgData name="Paulin Brissonneau (Student at CentraleSupelec)" userId="S::paulin.brissonneau@student-cs.fr::f7448dcc-38eb-4711-9301-1a82f5790d7b" providerId="AD" clId="Web-{012BC0BD-45A2-44BB-BFFF-4ADFE887F55E}" dt="2020-02-09T22:21:32.492" v="267"/>
      <pc:docMkLst>
        <pc:docMk/>
      </pc:docMkLst>
      <pc:sldChg chg="addSp delSp modSp">
        <pc:chgData name="Paulin Brissonneau (Student at CentraleSupelec)" userId="S::paulin.brissonneau@student-cs.fr::f7448dcc-38eb-4711-9301-1a82f5790d7b" providerId="AD" clId="Web-{012BC0BD-45A2-44BB-BFFF-4ADFE887F55E}" dt="2020-02-09T22:21:32.492" v="267"/>
        <pc:sldMkLst>
          <pc:docMk/>
          <pc:sldMk cId="1830243449" sldId="270"/>
        </pc:sldMkLst>
        <pc:spChg chg="del">
          <ac:chgData name="Paulin Brissonneau (Student at CentraleSupelec)" userId="S::paulin.brissonneau@student-cs.fr::f7448dcc-38eb-4711-9301-1a82f5790d7b" providerId="AD" clId="Web-{012BC0BD-45A2-44BB-BFFF-4ADFE887F55E}" dt="2020-02-09T22:21:15.571" v="262"/>
          <ac:spMkLst>
            <pc:docMk/>
            <pc:sldMk cId="1830243449" sldId="270"/>
            <ac:spMk id="6" creationId="{00000000-0000-0000-0000-000000000000}"/>
          </ac:spMkLst>
        </pc:spChg>
        <pc:spChg chg="mod">
          <ac:chgData name="Paulin Brissonneau (Student at CentraleSupelec)" userId="S::paulin.brissonneau@student-cs.fr::f7448dcc-38eb-4711-9301-1a82f5790d7b" providerId="AD" clId="Web-{012BC0BD-45A2-44BB-BFFF-4ADFE887F55E}" dt="2020-02-09T22:19:44.040" v="259" actId="1076"/>
          <ac:spMkLst>
            <pc:docMk/>
            <pc:sldMk cId="1830243449" sldId="270"/>
            <ac:spMk id="13" creationId="{00000000-0000-0000-0000-000000000000}"/>
          </ac:spMkLst>
        </pc:spChg>
        <pc:picChg chg="add mod ord">
          <ac:chgData name="Paulin Brissonneau (Student at CentraleSupelec)" userId="S::paulin.brissonneau@student-cs.fr::f7448dcc-38eb-4711-9301-1a82f5790d7b" providerId="AD" clId="Web-{012BC0BD-45A2-44BB-BFFF-4ADFE887F55E}" dt="2020-02-09T22:21:32.492" v="267"/>
          <ac:picMkLst>
            <pc:docMk/>
            <pc:sldMk cId="1830243449" sldId="270"/>
            <ac:picMk id="2" creationId="{39D74BB8-6F77-4A2E-BE1C-32288CCE4009}"/>
          </ac:picMkLst>
        </pc:picChg>
        <pc:picChg chg="del">
          <ac:chgData name="Paulin Brissonneau (Student at CentraleSupelec)" userId="S::paulin.brissonneau@student-cs.fr::f7448dcc-38eb-4711-9301-1a82f5790d7b" providerId="AD" clId="Web-{012BC0BD-45A2-44BB-BFFF-4ADFE887F55E}" dt="2020-02-09T22:21:19.164" v="264"/>
          <ac:picMkLst>
            <pc:docMk/>
            <pc:sldMk cId="1830243449" sldId="270"/>
            <ac:picMk id="1028" creationId="{00000000-0000-0000-0000-000000000000}"/>
          </ac:picMkLst>
        </pc:picChg>
      </pc:sldChg>
      <pc:sldChg chg="addSp delSp modSp">
        <pc:chgData name="Paulin Brissonneau (Student at CentraleSupelec)" userId="S::paulin.brissonneau@student-cs.fr::f7448dcc-38eb-4711-9301-1a82f5790d7b" providerId="AD" clId="Web-{012BC0BD-45A2-44BB-BFFF-4ADFE887F55E}" dt="2020-02-09T22:18:08.885" v="37" actId="1076"/>
        <pc:sldMkLst>
          <pc:docMk/>
          <pc:sldMk cId="0" sldId="274"/>
        </pc:sldMkLst>
        <pc:spChg chg="mod">
          <ac:chgData name="Paulin Brissonneau (Student at CentraleSupelec)" userId="S::paulin.brissonneau@student-cs.fr::f7448dcc-38eb-4711-9301-1a82f5790d7b" providerId="AD" clId="Web-{012BC0BD-45A2-44BB-BFFF-4ADFE887F55E}" dt="2020-02-09T22:18:08.885" v="37" actId="1076"/>
          <ac:spMkLst>
            <pc:docMk/>
            <pc:sldMk cId="0" sldId="274"/>
            <ac:spMk id="7" creationId="{6B3474CD-2F1A-4970-991D-6AD3712D8C19}"/>
          </ac:spMkLst>
        </pc:spChg>
        <pc:picChg chg="add del mod">
          <ac:chgData name="Paulin Brissonneau (Student at CentraleSupelec)" userId="S::paulin.brissonneau@student-cs.fr::f7448dcc-38eb-4711-9301-1a82f5790d7b" providerId="AD" clId="Web-{012BC0BD-45A2-44BB-BFFF-4ADFE887F55E}" dt="2020-02-09T22:13:54.449" v="1"/>
          <ac:picMkLst>
            <pc:docMk/>
            <pc:sldMk cId="0" sldId="274"/>
            <ac:picMk id="9" creationId="{B6BBE3D1-552F-4573-939A-9133A05D9E2D}"/>
          </ac:picMkLst>
        </pc:picChg>
      </pc:sldChg>
      <pc:sldChg chg="add del ord replId">
        <pc:chgData name="Paulin Brissonneau (Student at CentraleSupelec)" userId="S::paulin.brissonneau@student-cs.fr::f7448dcc-38eb-4711-9301-1a82f5790d7b" providerId="AD" clId="Web-{012BC0BD-45A2-44BB-BFFF-4ADFE887F55E}" dt="2020-02-09T22:16:57.417" v="20"/>
        <pc:sldMkLst>
          <pc:docMk/>
          <pc:sldMk cId="1353601082" sldId="280"/>
        </pc:sldMkLst>
      </pc:sldChg>
      <pc:sldChg chg="addSp delSp modSp new del mod setBg">
        <pc:chgData name="Paulin Brissonneau (Student at CentraleSupelec)" userId="S::paulin.brissonneau@student-cs.fr::f7448dcc-38eb-4711-9301-1a82f5790d7b" providerId="AD" clId="Web-{012BC0BD-45A2-44BB-BFFF-4ADFE887F55E}" dt="2020-02-09T22:15:08.089" v="17"/>
        <pc:sldMkLst>
          <pc:docMk/>
          <pc:sldMk cId="2635958928" sldId="280"/>
        </pc:sldMkLst>
        <pc:spChg chg="del">
          <ac:chgData name="Paulin Brissonneau (Student at CentraleSupelec)" userId="S::paulin.brissonneau@student-cs.fr::f7448dcc-38eb-4711-9301-1a82f5790d7b" providerId="AD" clId="Web-{012BC0BD-45A2-44BB-BFFF-4ADFE887F55E}" dt="2020-02-09T22:14:03.106" v="4"/>
          <ac:spMkLst>
            <pc:docMk/>
            <pc:sldMk cId="2635958928" sldId="280"/>
            <ac:spMk id="2" creationId="{C38D47D1-F20E-4D81-ADE2-677BCD7370E7}"/>
          </ac:spMkLst>
        </pc:spChg>
        <pc:spChg chg="del">
          <ac:chgData name="Paulin Brissonneau (Student at CentraleSupelec)" userId="S::paulin.brissonneau@student-cs.fr::f7448dcc-38eb-4711-9301-1a82f5790d7b" providerId="AD" clId="Web-{012BC0BD-45A2-44BB-BFFF-4ADFE887F55E}" dt="2020-02-09T22:14:02.512" v="3"/>
          <ac:spMkLst>
            <pc:docMk/>
            <pc:sldMk cId="2635958928" sldId="280"/>
            <ac:spMk id="3" creationId="{31F19F26-13D2-4E1E-90D5-F0D8CAA90BA2}"/>
          </ac:spMkLst>
        </pc:spChg>
        <pc:picChg chg="add del mod">
          <ac:chgData name="Paulin Brissonneau (Student at CentraleSupelec)" userId="S::paulin.brissonneau@student-cs.fr::f7448dcc-38eb-4711-9301-1a82f5790d7b" providerId="AD" clId="Web-{012BC0BD-45A2-44BB-BFFF-4ADFE887F55E}" dt="2020-02-09T22:14:08.715" v="7"/>
          <ac:picMkLst>
            <pc:docMk/>
            <pc:sldMk cId="2635958928" sldId="280"/>
            <ac:picMk id="4" creationId="{00013949-A6AF-49EC-8B07-32A4F66AD530}"/>
          </ac:picMkLst>
        </pc:picChg>
        <pc:picChg chg="add del mod">
          <ac:chgData name="Paulin Brissonneau (Student at CentraleSupelec)" userId="S::paulin.brissonneau@student-cs.fr::f7448dcc-38eb-4711-9301-1a82f5790d7b" providerId="AD" clId="Web-{012BC0BD-45A2-44BB-BFFF-4ADFE887F55E}" dt="2020-02-09T22:14:48.715" v="11"/>
          <ac:picMkLst>
            <pc:docMk/>
            <pc:sldMk cId="2635958928" sldId="280"/>
            <ac:picMk id="6" creationId="{2C11E2E0-4B2A-4134-A652-0F175C097D80}"/>
          </ac:picMkLst>
        </pc:picChg>
        <pc:picChg chg="add del mod">
          <ac:chgData name="Paulin Brissonneau (Student at CentraleSupelec)" userId="S::paulin.brissonneau@student-cs.fr::f7448dcc-38eb-4711-9301-1a82f5790d7b" providerId="AD" clId="Web-{012BC0BD-45A2-44BB-BFFF-4ADFE887F55E}" dt="2020-02-09T22:14:50.246" v="12"/>
          <ac:picMkLst>
            <pc:docMk/>
            <pc:sldMk cId="2635958928" sldId="280"/>
            <ac:picMk id="8" creationId="{ACFEFBE5-DE5B-4E31-ACAF-2AC7E781F2F6}"/>
          </ac:picMkLst>
        </pc:picChg>
        <pc:picChg chg="add mod">
          <ac:chgData name="Paulin Brissonneau (Student at CentraleSupelec)" userId="S::paulin.brissonneau@student-cs.fr::f7448dcc-38eb-4711-9301-1a82f5790d7b" providerId="AD" clId="Web-{012BC0BD-45A2-44BB-BFFF-4ADFE887F55E}" dt="2020-02-09T22:14:58.668" v="16"/>
          <ac:picMkLst>
            <pc:docMk/>
            <pc:sldMk cId="2635958928" sldId="280"/>
            <ac:picMk id="10" creationId="{366A677D-9D47-404D-80E5-492C5D0E4005}"/>
          </ac:picMkLst>
        </pc:picChg>
      </pc:sldChg>
      <pc:sldChg chg="new del">
        <pc:chgData name="Paulin Brissonneau (Student at CentraleSupelec)" userId="S::paulin.brissonneau@student-cs.fr::f7448dcc-38eb-4711-9301-1a82f5790d7b" providerId="AD" clId="Web-{012BC0BD-45A2-44BB-BFFF-4ADFE887F55E}" dt="2020-02-09T22:17:12.385" v="23"/>
        <pc:sldMkLst>
          <pc:docMk/>
          <pc:sldMk cId="2468192996" sldId="289"/>
        </pc:sldMkLst>
      </pc:sldChg>
      <pc:sldChg chg="addSp delSp modSp add replId">
        <pc:chgData name="Paulin Brissonneau (Student at CentraleSupelec)" userId="S::paulin.brissonneau@student-cs.fr::f7448dcc-38eb-4711-9301-1a82f5790d7b" providerId="AD" clId="Web-{012BC0BD-45A2-44BB-BFFF-4ADFE887F55E}" dt="2020-02-09T22:18:15.041" v="39" actId="1076"/>
        <pc:sldMkLst>
          <pc:docMk/>
          <pc:sldMk cId="4191018423" sldId="290"/>
        </pc:sldMkLst>
        <pc:spChg chg="del">
          <ac:chgData name="Paulin Brissonneau (Student at CentraleSupelec)" userId="S::paulin.brissonneau@student-cs.fr::f7448dcc-38eb-4711-9301-1a82f5790d7b" providerId="AD" clId="Web-{012BC0BD-45A2-44BB-BFFF-4ADFE887F55E}" dt="2020-02-09T22:18:11.088" v="38"/>
          <ac:spMkLst>
            <pc:docMk/>
            <pc:sldMk cId="4191018423" sldId="290"/>
            <ac:spMk id="7" creationId="{6B3474CD-2F1A-4970-991D-6AD3712D8C19}"/>
          </ac:spMkLst>
        </pc:spChg>
        <pc:picChg chg="del">
          <ac:chgData name="Paulin Brissonneau (Student at CentraleSupelec)" userId="S::paulin.brissonneau@student-cs.fr::f7448dcc-38eb-4711-9301-1a82f5790d7b" providerId="AD" clId="Web-{012BC0BD-45A2-44BB-BFFF-4ADFE887F55E}" dt="2020-02-09T22:17:16.885" v="25"/>
          <ac:picMkLst>
            <pc:docMk/>
            <pc:sldMk cId="4191018423" sldId="290"/>
            <ac:picMk id="3" creationId="{6FC1BF9C-C3F5-472A-A741-D0340B7F9272}"/>
          </ac:picMkLst>
        </pc:picChg>
        <pc:picChg chg="del">
          <ac:chgData name="Paulin Brissonneau (Student at CentraleSupelec)" userId="S::paulin.brissonneau@student-cs.fr::f7448dcc-38eb-4711-9301-1a82f5790d7b" providerId="AD" clId="Web-{012BC0BD-45A2-44BB-BFFF-4ADFE887F55E}" dt="2020-02-09T22:17:17.807" v="27"/>
          <ac:picMkLst>
            <pc:docMk/>
            <pc:sldMk cId="4191018423" sldId="290"/>
            <ac:picMk id="4" creationId="{EFD2129A-098A-4C97-855F-8507C70C3EE7}"/>
          </ac:picMkLst>
        </pc:picChg>
        <pc:picChg chg="del">
          <ac:chgData name="Paulin Brissonneau (Student at CentraleSupelec)" userId="S::paulin.brissonneau@student-cs.fr::f7448dcc-38eb-4711-9301-1a82f5790d7b" providerId="AD" clId="Web-{012BC0BD-45A2-44BB-BFFF-4ADFE887F55E}" dt="2020-02-09T22:17:17.463" v="26"/>
          <ac:picMkLst>
            <pc:docMk/>
            <pc:sldMk cId="4191018423" sldId="290"/>
            <ac:picMk id="5" creationId="{6227588C-60D2-43FE-82C0-EAEC998AC8FF}"/>
          </ac:picMkLst>
        </pc:picChg>
        <pc:picChg chg="del">
          <ac:chgData name="Paulin Brissonneau (Student at CentraleSupelec)" userId="S::paulin.brissonneau@student-cs.fr::f7448dcc-38eb-4711-9301-1a82f5790d7b" providerId="AD" clId="Web-{012BC0BD-45A2-44BB-BFFF-4ADFE887F55E}" dt="2020-02-09T22:17:16.448" v="24"/>
          <ac:picMkLst>
            <pc:docMk/>
            <pc:sldMk cId="4191018423" sldId="290"/>
            <ac:picMk id="6" creationId="{32425412-6CA5-46B5-83E0-7A3F93E3F083}"/>
          </ac:picMkLst>
        </pc:picChg>
        <pc:picChg chg="add mod modCrop">
          <ac:chgData name="Paulin Brissonneau (Student at CentraleSupelec)" userId="S::paulin.brissonneau@student-cs.fr::f7448dcc-38eb-4711-9301-1a82f5790d7b" providerId="AD" clId="Web-{012BC0BD-45A2-44BB-BFFF-4ADFE887F55E}" dt="2020-02-09T22:18:15.041" v="39" actId="1076"/>
          <ac:picMkLst>
            <pc:docMk/>
            <pc:sldMk cId="4191018423" sldId="290"/>
            <ac:picMk id="9" creationId="{CF53B9EA-B576-4660-92DA-DD59B8BEE545}"/>
          </ac:picMkLst>
        </pc:picChg>
      </pc:sldChg>
    </pc:docChg>
  </pc:docChgLst>
  <pc:docChgLst>
    <pc:chgData name="Ilyas Moutawwakil (Student at CentraleSupelec)" userId="S::ilyas.moutawwakil@student-cs.fr::0fa12806-6744-4005-8c59-1d753d0a8f6b" providerId="AD" clId="Web-{DE716DD4-851E-46A6-BFB4-3C5960D1F06B}"/>
    <pc:docChg chg="addSld delSld modSld">
      <pc:chgData name="Ilyas Moutawwakil (Student at CentraleSupelec)" userId="S::ilyas.moutawwakil@student-cs.fr::0fa12806-6744-4005-8c59-1d753d0a8f6b" providerId="AD" clId="Web-{DE716DD4-851E-46A6-BFB4-3C5960D1F06B}" dt="2020-02-10T05:09:58.809" v="707" actId="14100"/>
      <pc:docMkLst>
        <pc:docMk/>
      </pc:docMkLst>
      <pc:sldChg chg="addSp delSp modSp new mod setBg">
        <pc:chgData name="Ilyas Moutawwakil (Student at CentraleSupelec)" userId="S::ilyas.moutawwakil@student-cs.fr::0fa12806-6744-4005-8c59-1d753d0a8f6b" providerId="AD" clId="Web-{DE716DD4-851E-46A6-BFB4-3C5960D1F06B}" dt="2020-02-10T03:14:38.600" v="103" actId="20577"/>
        <pc:sldMkLst>
          <pc:docMk/>
          <pc:sldMk cId="1083437664" sldId="297"/>
        </pc:sldMkLst>
        <pc:spChg chg="mod">
          <ac:chgData name="Ilyas Moutawwakil (Student at CentraleSupelec)" userId="S::ilyas.moutawwakil@student-cs.fr::0fa12806-6744-4005-8c59-1d753d0a8f6b" providerId="AD" clId="Web-{DE716DD4-851E-46A6-BFB4-3C5960D1F06B}" dt="2020-02-10T03:08:30.395" v="37" actId="20577"/>
          <ac:spMkLst>
            <pc:docMk/>
            <pc:sldMk cId="1083437664" sldId="297"/>
            <ac:spMk id="2" creationId="{2E0E3B94-727A-4CC7-9FC9-97FB7BAA0186}"/>
          </ac:spMkLst>
        </pc:spChg>
        <pc:spChg chg="del mod">
          <ac:chgData name="Ilyas Moutawwakil (Student at CentraleSupelec)" userId="S::ilyas.moutawwakil@student-cs.fr::0fa12806-6744-4005-8c59-1d753d0a8f6b" providerId="AD" clId="Web-{DE716DD4-851E-46A6-BFB4-3C5960D1F06B}" dt="2020-02-10T03:06:34.596" v="15"/>
          <ac:spMkLst>
            <pc:docMk/>
            <pc:sldMk cId="1083437664" sldId="297"/>
            <ac:spMk id="3" creationId="{6D9C187E-2768-4294-BC88-16A19715C953}"/>
          </ac:spMkLst>
        </pc:spChg>
        <pc:spChg chg="mod">
          <ac:chgData name="Ilyas Moutawwakil (Student at CentraleSupelec)" userId="S::ilyas.moutawwakil@student-cs.fr::0fa12806-6744-4005-8c59-1d753d0a8f6b" providerId="AD" clId="Web-{DE716DD4-851E-46A6-BFB4-3C5960D1F06B}" dt="2020-02-10T03:14:38.600" v="103" actId="20577"/>
          <ac:spMkLst>
            <pc:docMk/>
            <pc:sldMk cId="1083437664" sldId="297"/>
            <ac:spMk id="4" creationId="{5ED67BAA-1E37-4A97-AA7B-A9B7CA028092}"/>
          </ac:spMkLst>
        </pc:spChg>
        <pc:spChg chg="add del mod">
          <ac:chgData name="Ilyas Moutawwakil (Student at CentraleSupelec)" userId="S::ilyas.moutawwakil@student-cs.fr::0fa12806-6744-4005-8c59-1d753d0a8f6b" providerId="AD" clId="Web-{DE716DD4-851E-46A6-BFB4-3C5960D1F06B}" dt="2020-02-10T03:07:01.382" v="21"/>
          <ac:spMkLst>
            <pc:docMk/>
            <pc:sldMk cId="1083437664" sldId="297"/>
            <ac:spMk id="8" creationId="{2ED3B9B8-F221-4CE2-A24B-783C7C570764}"/>
          </ac:spMkLst>
        </pc:spChg>
        <pc:spChg chg="add del">
          <ac:chgData name="Ilyas Moutawwakil (Student at CentraleSupelec)" userId="S::ilyas.moutawwakil@student-cs.fr::0fa12806-6744-4005-8c59-1d753d0a8f6b" providerId="AD" clId="Web-{DE716DD4-851E-46A6-BFB4-3C5960D1F06B}" dt="2020-02-10T03:06:47.941" v="17"/>
          <ac:spMkLst>
            <pc:docMk/>
            <pc:sldMk cId="1083437664" sldId="297"/>
            <ac:spMk id="10" creationId="{4038CB10-1F5C-4D54-9DF7-12586DE5B007}"/>
          </ac:spMkLst>
        </pc:spChg>
        <pc:spChg chg="add del">
          <ac:chgData name="Ilyas Moutawwakil (Student at CentraleSupelec)" userId="S::ilyas.moutawwakil@student-cs.fr::0fa12806-6744-4005-8c59-1d753d0a8f6b" providerId="AD" clId="Web-{DE716DD4-851E-46A6-BFB4-3C5960D1F06B}" dt="2020-02-10T03:06:47.941" v="17"/>
          <ac:spMkLst>
            <pc:docMk/>
            <pc:sldMk cId="1083437664" sldId="297"/>
            <ac:spMk id="12" creationId="{73ED6512-6858-4552-B699-9A97FE9A4EA2}"/>
          </ac:spMkLst>
        </pc:spChg>
        <pc:picChg chg="add del mod ord modCrop">
          <ac:chgData name="Ilyas Moutawwakil (Student at CentraleSupelec)" userId="S::ilyas.moutawwakil@student-cs.fr::0fa12806-6744-4005-8c59-1d753d0a8f6b" providerId="AD" clId="Web-{DE716DD4-851E-46A6-BFB4-3C5960D1F06B}" dt="2020-02-10T03:06:58.879" v="20"/>
          <ac:picMkLst>
            <pc:docMk/>
            <pc:sldMk cId="1083437664" sldId="297"/>
            <ac:picMk id="5" creationId="{9776F925-4757-4745-B46C-6037A051D7BC}"/>
          </ac:picMkLst>
        </pc:picChg>
        <pc:picChg chg="add mod modCrop">
          <ac:chgData name="Ilyas Moutawwakil (Student at CentraleSupelec)" userId="S::ilyas.moutawwakil@student-cs.fr::0fa12806-6744-4005-8c59-1d753d0a8f6b" providerId="AD" clId="Web-{DE716DD4-851E-46A6-BFB4-3C5960D1F06B}" dt="2020-02-10T03:12:49.677" v="86" actId="14100"/>
          <ac:picMkLst>
            <pc:docMk/>
            <pc:sldMk cId="1083437664" sldId="297"/>
            <ac:picMk id="9" creationId="{365833F7-95B3-415D-B7F6-CCE2D381DB71}"/>
          </ac:picMkLst>
        </pc:picChg>
      </pc:sldChg>
      <pc:sldChg chg="addSp delSp modSp new">
        <pc:chgData name="Ilyas Moutawwakil (Student at CentraleSupelec)" userId="S::ilyas.moutawwakil@student-cs.fr::0fa12806-6744-4005-8c59-1d753d0a8f6b" providerId="AD" clId="Web-{DE716DD4-851E-46A6-BFB4-3C5960D1F06B}" dt="2020-02-10T03:19:55.274" v="143" actId="1076"/>
        <pc:sldMkLst>
          <pc:docMk/>
          <pc:sldMk cId="1657727627" sldId="298"/>
        </pc:sldMkLst>
        <pc:spChg chg="del">
          <ac:chgData name="Ilyas Moutawwakil (Student at CentraleSupelec)" userId="S::ilyas.moutawwakil@student-cs.fr::0fa12806-6744-4005-8c59-1d753d0a8f6b" providerId="AD" clId="Web-{DE716DD4-851E-46A6-BFB4-3C5960D1F06B}" dt="2020-02-10T03:15:12.093" v="112"/>
          <ac:spMkLst>
            <pc:docMk/>
            <pc:sldMk cId="1657727627" sldId="298"/>
            <ac:spMk id="2" creationId="{692C972E-F631-43B8-B55A-CC0A0C8E7BC8}"/>
          </ac:spMkLst>
        </pc:spChg>
        <pc:spChg chg="del">
          <ac:chgData name="Ilyas Moutawwakil (Student at CentraleSupelec)" userId="S::ilyas.moutawwakil@student-cs.fr::0fa12806-6744-4005-8c59-1d753d0a8f6b" providerId="AD" clId="Web-{DE716DD4-851E-46A6-BFB4-3C5960D1F06B}" dt="2020-02-10T03:14:52.006" v="106"/>
          <ac:spMkLst>
            <pc:docMk/>
            <pc:sldMk cId="1657727627" sldId="298"/>
            <ac:spMk id="3" creationId="{2CFD1698-25B8-4038-B5D9-86B744431D55}"/>
          </ac:spMkLst>
        </pc:spChg>
        <pc:spChg chg="del">
          <ac:chgData name="Ilyas Moutawwakil (Student at CentraleSupelec)" userId="S::ilyas.moutawwakil@student-cs.fr::0fa12806-6744-4005-8c59-1d753d0a8f6b" providerId="AD" clId="Web-{DE716DD4-851E-46A6-BFB4-3C5960D1F06B}" dt="2020-02-10T03:15:14.772" v="113"/>
          <ac:spMkLst>
            <pc:docMk/>
            <pc:sldMk cId="1657727627" sldId="298"/>
            <ac:spMk id="4" creationId="{5F2EF31F-44AC-429F-A15E-4769B503BF22}"/>
          </ac:spMkLst>
        </pc:spChg>
        <pc:spChg chg="add mod">
          <ac:chgData name="Ilyas Moutawwakil (Student at CentraleSupelec)" userId="S::ilyas.moutawwakil@student-cs.fr::0fa12806-6744-4005-8c59-1d753d0a8f6b" providerId="AD" clId="Web-{DE716DD4-851E-46A6-BFB4-3C5960D1F06B}" dt="2020-02-10T03:16:47.132" v="124"/>
          <ac:spMkLst>
            <pc:docMk/>
            <pc:sldMk cId="1657727627" sldId="298"/>
            <ac:spMk id="10" creationId="{CB4EF7C8-1F6C-4BD3-9961-7C682F58B8B7}"/>
          </ac:spMkLst>
        </pc:spChg>
        <pc:picChg chg="add del mod">
          <ac:chgData name="Ilyas Moutawwakil (Student at CentraleSupelec)" userId="S::ilyas.moutawwakil@student-cs.fr::0fa12806-6744-4005-8c59-1d753d0a8f6b" providerId="AD" clId="Web-{DE716DD4-851E-46A6-BFB4-3C5960D1F06B}" dt="2020-02-10T03:15:49.772" v="119"/>
          <ac:picMkLst>
            <pc:docMk/>
            <pc:sldMk cId="1657727627" sldId="298"/>
            <ac:picMk id="5" creationId="{C92F0E0B-23E4-403F-9DA4-8795D5BE7EEE}"/>
          </ac:picMkLst>
        </pc:picChg>
        <pc:picChg chg="add mod">
          <ac:chgData name="Ilyas Moutawwakil (Student at CentraleSupelec)" userId="S::ilyas.moutawwakil@student-cs.fr::0fa12806-6744-4005-8c59-1d753d0a8f6b" providerId="AD" clId="Web-{DE716DD4-851E-46A6-BFB4-3C5960D1F06B}" dt="2020-02-10T03:19:52.414" v="142" actId="1076"/>
          <ac:picMkLst>
            <pc:docMk/>
            <pc:sldMk cId="1657727627" sldId="298"/>
            <ac:picMk id="7" creationId="{9BEE95E5-6A76-4B2B-836E-F911DB0FED0A}"/>
          </ac:picMkLst>
        </pc:picChg>
        <pc:picChg chg="add mod">
          <ac:chgData name="Ilyas Moutawwakil (Student at CentraleSupelec)" userId="S::ilyas.moutawwakil@student-cs.fr::0fa12806-6744-4005-8c59-1d753d0a8f6b" providerId="AD" clId="Web-{DE716DD4-851E-46A6-BFB4-3C5960D1F06B}" dt="2020-02-10T03:19:55.274" v="143" actId="1076"/>
          <ac:picMkLst>
            <pc:docMk/>
            <pc:sldMk cId="1657727627" sldId="298"/>
            <ac:picMk id="11" creationId="{B6DD8BCB-5976-498D-9F4D-641B4F1213CF}"/>
          </ac:picMkLst>
        </pc:picChg>
      </pc:sldChg>
      <pc:sldChg chg="new del">
        <pc:chgData name="Ilyas Moutawwakil (Student at CentraleSupelec)" userId="S::ilyas.moutawwakil@student-cs.fr::0fa12806-6744-4005-8c59-1d753d0a8f6b" providerId="AD" clId="Web-{DE716DD4-851E-46A6-BFB4-3C5960D1F06B}" dt="2020-02-10T03:13:22.068" v="88"/>
        <pc:sldMkLst>
          <pc:docMk/>
          <pc:sldMk cId="4122690630" sldId="298"/>
        </pc:sldMkLst>
      </pc:sldChg>
      <pc:sldChg chg="addSp delSp modSp new">
        <pc:chgData name="Ilyas Moutawwakil (Student at CentraleSupelec)" userId="S::ilyas.moutawwakil@student-cs.fr::0fa12806-6744-4005-8c59-1d753d0a8f6b" providerId="AD" clId="Web-{DE716DD4-851E-46A6-BFB4-3C5960D1F06B}" dt="2020-02-10T03:48:56.089" v="409" actId="14100"/>
        <pc:sldMkLst>
          <pc:docMk/>
          <pc:sldMk cId="1154166549" sldId="299"/>
        </pc:sldMkLst>
        <pc:spChg chg="del mod">
          <ac:chgData name="Ilyas Moutawwakil (Student at CentraleSupelec)" userId="S::ilyas.moutawwakil@student-cs.fr::0fa12806-6744-4005-8c59-1d753d0a8f6b" providerId="AD" clId="Web-{DE716DD4-851E-46A6-BFB4-3C5960D1F06B}" dt="2020-02-10T03:33:59.344" v="147"/>
          <ac:spMkLst>
            <pc:docMk/>
            <pc:sldMk cId="1154166549" sldId="299"/>
            <ac:spMk id="2" creationId="{4361F6AE-3ACC-4E72-A1CB-43B99E6E8BFD}"/>
          </ac:spMkLst>
        </pc:spChg>
        <pc:spChg chg="del">
          <ac:chgData name="Ilyas Moutawwakil (Student at CentraleSupelec)" userId="S::ilyas.moutawwakil@student-cs.fr::0fa12806-6744-4005-8c59-1d753d0a8f6b" providerId="AD" clId="Web-{DE716DD4-851E-46A6-BFB4-3C5960D1F06B}" dt="2020-02-10T03:35:08.375" v="219"/>
          <ac:spMkLst>
            <pc:docMk/>
            <pc:sldMk cId="1154166549" sldId="299"/>
            <ac:spMk id="3" creationId="{B0C91D8D-7DD5-443E-996B-07ECF3B4D923}"/>
          </ac:spMkLst>
        </pc:spChg>
        <pc:spChg chg="del mod">
          <ac:chgData name="Ilyas Moutawwakil (Student at CentraleSupelec)" userId="S::ilyas.moutawwakil@student-cs.fr::0fa12806-6744-4005-8c59-1d753d0a8f6b" providerId="AD" clId="Web-{DE716DD4-851E-46A6-BFB4-3C5960D1F06B}" dt="2020-02-10T03:35:18.453" v="221"/>
          <ac:spMkLst>
            <pc:docMk/>
            <pc:sldMk cId="1154166549" sldId="299"/>
            <ac:spMk id="4" creationId="{45734142-1716-406B-8D45-1584D72A6EDE}"/>
          </ac:spMkLst>
        </pc:spChg>
        <pc:spChg chg="add del mod">
          <ac:chgData name="Ilyas Moutawwakil (Student at CentraleSupelec)" userId="S::ilyas.moutawwakil@student-cs.fr::0fa12806-6744-4005-8c59-1d753d0a8f6b" providerId="AD" clId="Web-{DE716DD4-851E-46A6-BFB4-3C5960D1F06B}" dt="2020-02-10T03:34:14.516" v="153"/>
          <ac:spMkLst>
            <pc:docMk/>
            <pc:sldMk cId="1154166549" sldId="299"/>
            <ac:spMk id="6" creationId="{E73E8C4C-1C94-4586-8F96-CB00BEBEF61C}"/>
          </ac:spMkLst>
        </pc:spChg>
        <pc:spChg chg="add mod">
          <ac:chgData name="Ilyas Moutawwakil (Student at CentraleSupelec)" userId="S::ilyas.moutawwakil@student-cs.fr::0fa12806-6744-4005-8c59-1d753d0a8f6b" providerId="AD" clId="Web-{DE716DD4-851E-46A6-BFB4-3C5960D1F06B}" dt="2020-02-10T03:35:05.500" v="216" actId="20577"/>
          <ac:spMkLst>
            <pc:docMk/>
            <pc:sldMk cId="1154166549" sldId="299"/>
            <ac:spMk id="8" creationId="{8B3E6A1C-431F-4C3A-9BBC-EA2D40AF04D7}"/>
          </ac:spMkLst>
        </pc:spChg>
        <pc:spChg chg="add del mod">
          <ac:chgData name="Ilyas Moutawwakil (Student at CentraleSupelec)" userId="S::ilyas.moutawwakil@student-cs.fr::0fa12806-6744-4005-8c59-1d753d0a8f6b" providerId="AD" clId="Web-{DE716DD4-851E-46A6-BFB4-3C5960D1F06B}" dt="2020-02-10T03:35:30.500" v="222"/>
          <ac:spMkLst>
            <pc:docMk/>
            <pc:sldMk cId="1154166549" sldId="299"/>
            <ac:spMk id="10" creationId="{52DF03DD-CAC7-4F4D-9F29-ABDC19D9E059}"/>
          </ac:spMkLst>
        </pc:spChg>
        <pc:spChg chg="add mod">
          <ac:chgData name="Ilyas Moutawwakil (Student at CentraleSupelec)" userId="S::ilyas.moutawwakil@student-cs.fr::0fa12806-6744-4005-8c59-1d753d0a8f6b" providerId="AD" clId="Web-{DE716DD4-851E-46A6-BFB4-3C5960D1F06B}" dt="2020-02-10T03:39:49.397" v="402" actId="14100"/>
          <ac:spMkLst>
            <pc:docMk/>
            <pc:sldMk cId="1154166549" sldId="299"/>
            <ac:spMk id="12" creationId="{56B7A42A-7DFB-4353-B3CD-7EB76F997127}"/>
          </ac:spMkLst>
        </pc:spChg>
        <pc:spChg chg="add del">
          <ac:chgData name="Ilyas Moutawwakil (Student at CentraleSupelec)" userId="S::ilyas.moutawwakil@student-cs.fr::0fa12806-6744-4005-8c59-1d753d0a8f6b" providerId="AD" clId="Web-{DE716DD4-851E-46A6-BFB4-3C5960D1F06B}" dt="2020-02-10T03:35:42.985" v="228"/>
          <ac:spMkLst>
            <pc:docMk/>
            <pc:sldMk cId="1154166549" sldId="299"/>
            <ac:spMk id="14" creationId="{D1CCD949-C69D-4A2C-B5C5-AD4639D18686}"/>
          </ac:spMkLst>
        </pc:spChg>
        <pc:picChg chg="add mod">
          <ac:chgData name="Ilyas Moutawwakil (Student at CentraleSupelec)" userId="S::ilyas.moutawwakil@student-cs.fr::0fa12806-6744-4005-8c59-1d753d0a8f6b" providerId="AD" clId="Web-{DE716DD4-851E-46A6-BFB4-3C5960D1F06B}" dt="2020-02-10T03:48:56.089" v="409" actId="14100"/>
          <ac:picMkLst>
            <pc:docMk/>
            <pc:sldMk cId="1154166549" sldId="299"/>
            <ac:picMk id="15" creationId="{BECF7436-FD47-421A-BAFB-4952EDFB1766}"/>
          </ac:picMkLst>
        </pc:picChg>
      </pc:sldChg>
      <pc:sldChg chg="addSp delSp modSp new mod setBg">
        <pc:chgData name="Ilyas Moutawwakil (Student at CentraleSupelec)" userId="S::ilyas.moutawwakil@student-cs.fr::0fa12806-6744-4005-8c59-1d753d0a8f6b" providerId="AD" clId="Web-{DE716DD4-851E-46A6-BFB4-3C5960D1F06B}" dt="2020-02-10T03:51:29.969" v="443"/>
        <pc:sldMkLst>
          <pc:docMk/>
          <pc:sldMk cId="3300260394" sldId="300"/>
        </pc:sldMkLst>
        <pc:spChg chg="del">
          <ac:chgData name="Ilyas Moutawwakil (Student at CentraleSupelec)" userId="S::ilyas.moutawwakil@student-cs.fr::0fa12806-6744-4005-8c59-1d753d0a8f6b" providerId="AD" clId="Web-{DE716DD4-851E-46A6-BFB4-3C5960D1F06B}" dt="2020-02-10T03:49:16.324" v="413"/>
          <ac:spMkLst>
            <pc:docMk/>
            <pc:sldMk cId="3300260394" sldId="300"/>
            <ac:spMk id="2" creationId="{38E712DF-ED80-4BA9-8864-52420E6FEEA0}"/>
          </ac:spMkLst>
        </pc:spChg>
        <pc:spChg chg="del">
          <ac:chgData name="Ilyas Moutawwakil (Student at CentraleSupelec)" userId="S::ilyas.moutawwakil@student-cs.fr::0fa12806-6744-4005-8c59-1d753d0a8f6b" providerId="AD" clId="Web-{DE716DD4-851E-46A6-BFB4-3C5960D1F06B}" dt="2020-02-10T03:49:11.168" v="411"/>
          <ac:spMkLst>
            <pc:docMk/>
            <pc:sldMk cId="3300260394" sldId="300"/>
            <ac:spMk id="3" creationId="{CB935F8B-9A60-46FB-B7A0-12C66CF3DC15}"/>
          </ac:spMkLst>
        </pc:spChg>
        <pc:spChg chg="del">
          <ac:chgData name="Ilyas Moutawwakil (Student at CentraleSupelec)" userId="S::ilyas.moutawwakil@student-cs.fr::0fa12806-6744-4005-8c59-1d753d0a8f6b" providerId="AD" clId="Web-{DE716DD4-851E-46A6-BFB4-3C5960D1F06B}" dt="2020-02-10T03:49:18.605" v="414"/>
          <ac:spMkLst>
            <pc:docMk/>
            <pc:sldMk cId="3300260394" sldId="300"/>
            <ac:spMk id="4" creationId="{FC2F52FF-2774-4110-9ECA-20A35AFA1C14}"/>
          </ac:spMkLst>
        </pc:spChg>
        <pc:spChg chg="add del mod">
          <ac:chgData name="Ilyas Moutawwakil (Student at CentraleSupelec)" userId="S::ilyas.moutawwakil@student-cs.fr::0fa12806-6744-4005-8c59-1d753d0a8f6b" providerId="AD" clId="Web-{DE716DD4-851E-46A6-BFB4-3C5960D1F06B}" dt="2020-02-10T03:49:26.637" v="416"/>
          <ac:spMkLst>
            <pc:docMk/>
            <pc:sldMk cId="3300260394" sldId="300"/>
            <ac:spMk id="8" creationId="{8F130603-4F68-4540-A7D2-7A279E89E386}"/>
          </ac:spMkLst>
        </pc:spChg>
        <pc:spChg chg="add del mod">
          <ac:chgData name="Ilyas Moutawwakil (Student at CentraleSupelec)" userId="S::ilyas.moutawwakil@student-cs.fr::0fa12806-6744-4005-8c59-1d753d0a8f6b" providerId="AD" clId="Web-{DE716DD4-851E-46A6-BFB4-3C5960D1F06B}" dt="2020-02-10T03:49:30.527" v="418"/>
          <ac:spMkLst>
            <pc:docMk/>
            <pc:sldMk cId="3300260394" sldId="300"/>
            <ac:spMk id="12" creationId="{B8D9D8BD-760E-42D8-A2BA-480648D83978}"/>
          </ac:spMkLst>
        </pc:spChg>
        <pc:spChg chg="add">
          <ac:chgData name="Ilyas Moutawwakil (Student at CentraleSupelec)" userId="S::ilyas.moutawwakil@student-cs.fr::0fa12806-6744-4005-8c59-1d753d0a8f6b" providerId="AD" clId="Web-{DE716DD4-851E-46A6-BFB4-3C5960D1F06B}" dt="2020-02-10T03:51:29.969" v="443"/>
          <ac:spMkLst>
            <pc:docMk/>
            <pc:sldMk cId="3300260394" sldId="300"/>
            <ac:spMk id="18" creationId="{BA5998E5-9773-4A17-BBAF-2E830B728D7D}"/>
          </ac:spMkLst>
        </pc:spChg>
        <pc:picChg chg="add del mod ord modCrop">
          <ac:chgData name="Ilyas Moutawwakil (Student at CentraleSupelec)" userId="S::ilyas.moutawwakil@student-cs.fr::0fa12806-6744-4005-8c59-1d753d0a8f6b" providerId="AD" clId="Web-{DE716DD4-851E-46A6-BFB4-3C5960D1F06B}" dt="2020-02-10T03:49:20.527" v="415"/>
          <ac:picMkLst>
            <pc:docMk/>
            <pc:sldMk cId="3300260394" sldId="300"/>
            <ac:picMk id="5" creationId="{09544149-B3E8-406A-8488-3A4057B8C8A1}"/>
          </ac:picMkLst>
        </pc:picChg>
        <pc:picChg chg="add del mod ord modCrop">
          <ac:chgData name="Ilyas Moutawwakil (Student at CentraleSupelec)" userId="S::ilyas.moutawwakil@student-cs.fr::0fa12806-6744-4005-8c59-1d753d0a8f6b" providerId="AD" clId="Web-{DE716DD4-851E-46A6-BFB4-3C5960D1F06B}" dt="2020-02-10T03:49:28.543" v="417"/>
          <ac:picMkLst>
            <pc:docMk/>
            <pc:sldMk cId="3300260394" sldId="300"/>
            <ac:picMk id="9" creationId="{B973073B-8688-483D-A8FE-08F1439EC454}"/>
          </ac:picMkLst>
        </pc:picChg>
        <pc:picChg chg="add mod modCrop">
          <ac:chgData name="Ilyas Moutawwakil (Student at CentraleSupelec)" userId="S::ilyas.moutawwakil@student-cs.fr::0fa12806-6744-4005-8c59-1d753d0a8f6b" providerId="AD" clId="Web-{DE716DD4-851E-46A6-BFB4-3C5960D1F06B}" dt="2020-02-10T03:51:16.297" v="441" actId="1076"/>
          <ac:picMkLst>
            <pc:docMk/>
            <pc:sldMk cId="3300260394" sldId="300"/>
            <ac:picMk id="13" creationId="{F3B8DC88-47E5-410D-8547-357A308D5F38}"/>
          </ac:picMkLst>
        </pc:picChg>
        <pc:picChg chg="add mod">
          <ac:chgData name="Ilyas Moutawwakil (Student at CentraleSupelec)" userId="S::ilyas.moutawwakil@student-cs.fr::0fa12806-6744-4005-8c59-1d753d0a8f6b" providerId="AD" clId="Web-{DE716DD4-851E-46A6-BFB4-3C5960D1F06B}" dt="2020-02-10T03:51:20.828" v="442" actId="14100"/>
          <ac:picMkLst>
            <pc:docMk/>
            <pc:sldMk cId="3300260394" sldId="300"/>
            <ac:picMk id="15" creationId="{FD9AD166-1582-4979-BF7F-61B4D0F55784}"/>
          </ac:picMkLst>
        </pc:picChg>
      </pc:sldChg>
      <pc:sldChg chg="addSp delSp modSp new">
        <pc:chgData name="Ilyas Moutawwakil (Student at CentraleSupelec)" userId="S::ilyas.moutawwakil@student-cs.fr::0fa12806-6744-4005-8c59-1d753d0a8f6b" providerId="AD" clId="Web-{DE716DD4-851E-46A6-BFB4-3C5960D1F06B}" dt="2020-02-10T05:09:58.809" v="707" actId="14100"/>
        <pc:sldMkLst>
          <pc:docMk/>
          <pc:sldMk cId="653820097" sldId="301"/>
        </pc:sldMkLst>
        <pc:spChg chg="del">
          <ac:chgData name="Ilyas Moutawwakil (Student at CentraleSupelec)" userId="S::ilyas.moutawwakil@student-cs.fr::0fa12806-6744-4005-8c59-1d753d0a8f6b" providerId="AD" clId="Web-{DE716DD4-851E-46A6-BFB4-3C5960D1F06B}" dt="2020-02-10T03:51:47.516" v="445"/>
          <ac:spMkLst>
            <pc:docMk/>
            <pc:sldMk cId="653820097" sldId="301"/>
            <ac:spMk id="2" creationId="{1AB650FC-1633-4E7F-ABAE-841418038C17}"/>
          </ac:spMkLst>
        </pc:spChg>
        <pc:spChg chg="del">
          <ac:chgData name="Ilyas Moutawwakil (Student at CentraleSupelec)" userId="S::ilyas.moutawwakil@student-cs.fr::0fa12806-6744-4005-8c59-1d753d0a8f6b" providerId="AD" clId="Web-{DE716DD4-851E-46A6-BFB4-3C5960D1F06B}" dt="2020-02-10T03:51:52.375" v="447"/>
          <ac:spMkLst>
            <pc:docMk/>
            <pc:sldMk cId="653820097" sldId="301"/>
            <ac:spMk id="3" creationId="{CFABA83C-1075-4605-A728-58F4CF7DD90C}"/>
          </ac:spMkLst>
        </pc:spChg>
        <pc:spChg chg="del">
          <ac:chgData name="Ilyas Moutawwakil (Student at CentraleSupelec)" userId="S::ilyas.moutawwakil@student-cs.fr::0fa12806-6744-4005-8c59-1d753d0a8f6b" providerId="AD" clId="Web-{DE716DD4-851E-46A6-BFB4-3C5960D1F06B}" dt="2020-02-10T03:51:52.360" v="446"/>
          <ac:spMkLst>
            <pc:docMk/>
            <pc:sldMk cId="653820097" sldId="301"/>
            <ac:spMk id="4" creationId="{C1D675BB-6AA3-4280-8EEA-986D268451BA}"/>
          </ac:spMkLst>
        </pc:spChg>
        <pc:spChg chg="add mod">
          <ac:chgData name="Ilyas Moutawwakil (Student at CentraleSupelec)" userId="S::ilyas.moutawwakil@student-cs.fr::0fa12806-6744-4005-8c59-1d753d0a8f6b" providerId="AD" clId="Web-{DE716DD4-851E-46A6-BFB4-3C5960D1F06B}" dt="2020-02-10T05:09:58.809" v="707" actId="14100"/>
          <ac:spMkLst>
            <pc:docMk/>
            <pc:sldMk cId="653820097" sldId="301"/>
            <ac:spMk id="6" creationId="{81348166-0D1A-4A0F-94A5-E4BF425D8D96}"/>
          </ac:spMkLst>
        </pc:spChg>
      </pc:sldChg>
      <pc:sldChg chg="add del replId">
        <pc:chgData name="Ilyas Moutawwakil (Student at CentraleSupelec)" userId="S::ilyas.moutawwakil@student-cs.fr::0fa12806-6744-4005-8c59-1d753d0a8f6b" providerId="AD" clId="Web-{DE716DD4-851E-46A6-BFB4-3C5960D1F06B}" dt="2020-02-10T04:40:01.113" v="450"/>
        <pc:sldMkLst>
          <pc:docMk/>
          <pc:sldMk cId="330914663" sldId="302"/>
        </pc:sldMkLst>
      </pc:sldChg>
      <pc:sldChg chg="addSp delSp modSp new">
        <pc:chgData name="Ilyas Moutawwakil (Student at CentraleSupelec)" userId="S::ilyas.moutawwakil@student-cs.fr::0fa12806-6744-4005-8c59-1d753d0a8f6b" providerId="AD" clId="Web-{DE716DD4-851E-46A6-BFB4-3C5960D1F06B}" dt="2020-02-10T05:08:57.855" v="687" actId="14100"/>
        <pc:sldMkLst>
          <pc:docMk/>
          <pc:sldMk cId="2003430793" sldId="302"/>
        </pc:sldMkLst>
        <pc:spChg chg="add mod">
          <ac:chgData name="Ilyas Moutawwakil (Student at CentraleSupelec)" userId="S::ilyas.moutawwakil@student-cs.fr::0fa12806-6744-4005-8c59-1d753d0a8f6b" providerId="AD" clId="Web-{DE716DD4-851E-46A6-BFB4-3C5960D1F06B}" dt="2020-02-10T04:41:58.849" v="478" actId="20577"/>
          <ac:spMkLst>
            <pc:docMk/>
            <pc:sldMk cId="2003430793" sldId="302"/>
            <ac:spMk id="3" creationId="{D33B20F6-53EE-46C9-B441-3F4E53A8300D}"/>
          </ac:spMkLst>
        </pc:spChg>
        <pc:spChg chg="add mod">
          <ac:chgData name="Ilyas Moutawwakil (Student at CentraleSupelec)" userId="S::ilyas.moutawwakil@student-cs.fr::0fa12806-6744-4005-8c59-1d753d0a8f6b" providerId="AD" clId="Web-{DE716DD4-851E-46A6-BFB4-3C5960D1F06B}" dt="2020-02-10T04:45:45.794" v="482" actId="20577"/>
          <ac:spMkLst>
            <pc:docMk/>
            <pc:sldMk cId="2003430793" sldId="302"/>
            <ac:spMk id="5" creationId="{8FD641D4-FE7D-4D20-A60F-2D1D8A33C28C}"/>
          </ac:spMkLst>
        </pc:spChg>
        <pc:spChg chg="add del">
          <ac:chgData name="Ilyas Moutawwakil (Student at CentraleSupelec)" userId="S::ilyas.moutawwakil@student-cs.fr::0fa12806-6744-4005-8c59-1d753d0a8f6b" providerId="AD" clId="Web-{DE716DD4-851E-46A6-BFB4-3C5960D1F06B}" dt="2020-02-10T04:45:51.873" v="486"/>
          <ac:spMkLst>
            <pc:docMk/>
            <pc:sldMk cId="2003430793" sldId="302"/>
            <ac:spMk id="7" creationId="{39AE3A54-A841-48E6-9149-32345AD04872}"/>
          </ac:spMkLst>
        </pc:spChg>
        <pc:spChg chg="add mod">
          <ac:chgData name="Ilyas Moutawwakil (Student at CentraleSupelec)" userId="S::ilyas.moutawwakil@student-cs.fr::0fa12806-6744-4005-8c59-1d753d0a8f6b" providerId="AD" clId="Web-{DE716DD4-851E-46A6-BFB4-3C5960D1F06B}" dt="2020-02-10T05:07:50.617" v="681" actId="20577"/>
          <ac:spMkLst>
            <pc:docMk/>
            <pc:sldMk cId="2003430793" sldId="302"/>
            <ac:spMk id="9" creationId="{2526E887-E246-428E-8EA2-99D9A287FF1D}"/>
          </ac:spMkLst>
        </pc:spChg>
        <pc:picChg chg="add del mod">
          <ac:chgData name="Ilyas Moutawwakil (Student at CentraleSupelec)" userId="S::ilyas.moutawwakil@student-cs.fr::0fa12806-6744-4005-8c59-1d753d0a8f6b" providerId="AD" clId="Web-{DE716DD4-851E-46A6-BFB4-3C5960D1F06B}" dt="2020-02-10T04:57:26.527" v="614"/>
          <ac:picMkLst>
            <pc:docMk/>
            <pc:sldMk cId="2003430793" sldId="302"/>
            <ac:picMk id="10" creationId="{D05E3930-F9F7-4B00-9742-1B129A983A4D}"/>
          </ac:picMkLst>
        </pc:picChg>
        <pc:picChg chg="add mod">
          <ac:chgData name="Ilyas Moutawwakil (Student at CentraleSupelec)" userId="S::ilyas.moutawwakil@student-cs.fr::0fa12806-6744-4005-8c59-1d753d0a8f6b" providerId="AD" clId="Web-{DE716DD4-851E-46A6-BFB4-3C5960D1F06B}" dt="2020-02-10T05:08:57.855" v="687" actId="14100"/>
          <ac:picMkLst>
            <pc:docMk/>
            <pc:sldMk cId="2003430793" sldId="302"/>
            <ac:picMk id="12" creationId="{058DA875-EDCC-4F21-98A0-168310A26EC1}"/>
          </ac:picMkLst>
        </pc:picChg>
      </pc:sldChg>
    </pc:docChg>
  </pc:docChgLst>
  <pc:docChgLst>
    <pc:chgData name="Paulin Brissonneau (Student at CentraleSupelec)" userId="S::paulin.brissonneau@student-cs.fr::f7448dcc-38eb-4711-9301-1a82f5790d7b" providerId="AD" clId="Web-{7C10D8EE-04F7-4894-8882-FE72E2A9B872}"/>
    <pc:docChg chg="modSld">
      <pc:chgData name="Paulin Brissonneau (Student at CentraleSupelec)" userId="S::paulin.brissonneau@student-cs.fr::f7448dcc-38eb-4711-9301-1a82f5790d7b" providerId="AD" clId="Web-{7C10D8EE-04F7-4894-8882-FE72E2A9B872}" dt="2020-02-09T23:26:42.438" v="336" actId="20577"/>
      <pc:docMkLst>
        <pc:docMk/>
      </pc:docMkLst>
      <pc:sldChg chg="modSp">
        <pc:chgData name="Paulin Brissonneau (Student at CentraleSupelec)" userId="S::paulin.brissonneau@student-cs.fr::f7448dcc-38eb-4711-9301-1a82f5790d7b" providerId="AD" clId="Web-{7C10D8EE-04F7-4894-8882-FE72E2A9B872}" dt="2020-02-09T23:13:03.427" v="16" actId="14100"/>
        <pc:sldMkLst>
          <pc:docMk/>
          <pc:sldMk cId="0" sldId="256"/>
        </pc:sldMkLst>
        <pc:spChg chg="mod">
          <ac:chgData name="Paulin Brissonneau (Student at CentraleSupelec)" userId="S::paulin.brissonneau@student-cs.fr::f7448dcc-38eb-4711-9301-1a82f5790d7b" providerId="AD" clId="Web-{7C10D8EE-04F7-4894-8882-FE72E2A9B872}" dt="2020-02-09T23:12:55.787" v="8" actId="20577"/>
          <ac:spMkLst>
            <pc:docMk/>
            <pc:sldMk cId="0" sldId="256"/>
            <ac:spMk id="3" creationId="{018EEBDB-58C9-43AA-AF35-1318785E8FA0}"/>
          </ac:spMkLst>
        </pc:spChg>
        <pc:spChg chg="mod">
          <ac:chgData name="Paulin Brissonneau (Student at CentraleSupelec)" userId="S::paulin.brissonneau@student-cs.fr::f7448dcc-38eb-4711-9301-1a82f5790d7b" providerId="AD" clId="Web-{7C10D8EE-04F7-4894-8882-FE72E2A9B872}" dt="2020-02-09T23:13:03.427" v="16" actId="14100"/>
          <ac:spMkLst>
            <pc:docMk/>
            <pc:sldMk cId="0" sldId="256"/>
            <ac:spMk id="4" creationId="{740BADB3-41C5-4066-AFFC-954098EC1BD7}"/>
          </ac:spMkLst>
        </pc:spChg>
      </pc:sldChg>
      <pc:sldChg chg="modSp">
        <pc:chgData name="Paulin Brissonneau (Student at CentraleSupelec)" userId="S::paulin.brissonneau@student-cs.fr::f7448dcc-38eb-4711-9301-1a82f5790d7b" providerId="AD" clId="Web-{7C10D8EE-04F7-4894-8882-FE72E2A9B872}" dt="2020-02-09T23:26:41.485" v="334" actId="20577"/>
        <pc:sldMkLst>
          <pc:docMk/>
          <pc:sldMk cId="0" sldId="275"/>
        </pc:sldMkLst>
        <pc:spChg chg="mod">
          <ac:chgData name="Paulin Brissonneau (Student at CentraleSupelec)" userId="S::paulin.brissonneau@student-cs.fr::f7448dcc-38eb-4711-9301-1a82f5790d7b" providerId="AD" clId="Web-{7C10D8EE-04F7-4894-8882-FE72E2A9B872}" dt="2020-02-09T23:25:27.203" v="312" actId="20577"/>
          <ac:spMkLst>
            <pc:docMk/>
            <pc:sldMk cId="0" sldId="275"/>
            <ac:spMk id="2" creationId="{E3C24732-3FFF-41FC-96F4-2257A3F8505B}"/>
          </ac:spMkLst>
        </pc:spChg>
        <pc:spChg chg="mod">
          <ac:chgData name="Paulin Brissonneau (Student at CentraleSupelec)" userId="S::paulin.brissonneau@student-cs.fr::f7448dcc-38eb-4711-9301-1a82f5790d7b" providerId="AD" clId="Web-{7C10D8EE-04F7-4894-8882-FE72E2A9B872}" dt="2020-02-09T23:26:41.485" v="334" actId="20577"/>
          <ac:spMkLst>
            <pc:docMk/>
            <pc:sldMk cId="0" sldId="275"/>
            <ac:spMk id="3" creationId="{6008FF39-C127-4160-B5B8-06DF67CFEA7C}"/>
          </ac:spMkLst>
        </pc:spChg>
      </pc:sldChg>
      <pc:sldChg chg="modSp">
        <pc:chgData name="Paulin Brissonneau (Student at CentraleSupelec)" userId="S::paulin.brissonneau@student-cs.fr::f7448dcc-38eb-4711-9301-1a82f5790d7b" providerId="AD" clId="Web-{7C10D8EE-04F7-4894-8882-FE72E2A9B872}" dt="2020-02-09T23:24:34.234" v="303" actId="20577"/>
        <pc:sldMkLst>
          <pc:docMk/>
          <pc:sldMk cId="2491992019" sldId="293"/>
        </pc:sldMkLst>
        <pc:spChg chg="mod">
          <ac:chgData name="Paulin Brissonneau (Student at CentraleSupelec)" userId="S::paulin.brissonneau@student-cs.fr::f7448dcc-38eb-4711-9301-1a82f5790d7b" providerId="AD" clId="Web-{7C10D8EE-04F7-4894-8882-FE72E2A9B872}" dt="2020-02-09T23:24:34.234" v="303" actId="20577"/>
          <ac:spMkLst>
            <pc:docMk/>
            <pc:sldMk cId="2491992019" sldId="293"/>
            <ac:spMk id="10" creationId="{7B6ED2FD-A36F-47B5-899D-9D94382C6D2F}"/>
          </ac:spMkLst>
        </pc:spChg>
      </pc:sldChg>
      <pc:sldChg chg="addSp delSp modSp">
        <pc:chgData name="Paulin Brissonneau (Student at CentraleSupelec)" userId="S::paulin.brissonneau@student-cs.fr::f7448dcc-38eb-4711-9301-1a82f5790d7b" providerId="AD" clId="Web-{7C10D8EE-04F7-4894-8882-FE72E2A9B872}" dt="2020-02-09T23:24:15.547" v="299" actId="20577"/>
        <pc:sldMkLst>
          <pc:docMk/>
          <pc:sldMk cId="3546256198" sldId="294"/>
        </pc:sldMkLst>
        <pc:spChg chg="mod">
          <ac:chgData name="Paulin Brissonneau (Student at CentraleSupelec)" userId="S::paulin.brissonneau@student-cs.fr::f7448dcc-38eb-4711-9301-1a82f5790d7b" providerId="AD" clId="Web-{7C10D8EE-04F7-4894-8882-FE72E2A9B872}" dt="2020-02-09T23:20:22.963" v="242" actId="20577"/>
          <ac:spMkLst>
            <pc:docMk/>
            <pc:sldMk cId="3546256198" sldId="294"/>
            <ac:spMk id="2" creationId="{5E759667-A699-4F25-AB8A-4305181E975B}"/>
          </ac:spMkLst>
        </pc:spChg>
        <pc:spChg chg="add mod">
          <ac:chgData name="Paulin Brissonneau (Student at CentraleSupelec)" userId="S::paulin.brissonneau@student-cs.fr::f7448dcc-38eb-4711-9301-1a82f5790d7b" providerId="AD" clId="Web-{7C10D8EE-04F7-4894-8882-FE72E2A9B872}" dt="2020-02-09T23:24:12.250" v="296" actId="20577"/>
          <ac:spMkLst>
            <pc:docMk/>
            <pc:sldMk cId="3546256198" sldId="294"/>
            <ac:spMk id="3" creationId="{E75F369E-E942-40F8-9C94-646D781CA528}"/>
          </ac:spMkLst>
        </pc:spChg>
        <pc:spChg chg="add mod">
          <ac:chgData name="Paulin Brissonneau (Student at CentraleSupelec)" userId="S::paulin.brissonneau@student-cs.fr::f7448dcc-38eb-4711-9301-1a82f5790d7b" providerId="AD" clId="Web-{7C10D8EE-04F7-4894-8882-FE72E2A9B872}" dt="2020-02-09T23:24:15.547" v="299" actId="20577"/>
          <ac:spMkLst>
            <pc:docMk/>
            <pc:sldMk cId="3546256198" sldId="294"/>
            <ac:spMk id="5" creationId="{C8F72844-237D-4A3D-92FE-D34DE81C295E}"/>
          </ac:spMkLst>
        </pc:spChg>
        <pc:picChg chg="add del mod">
          <ac:chgData name="Paulin Brissonneau (Student at CentraleSupelec)" userId="S::paulin.brissonneau@student-cs.fr::f7448dcc-38eb-4711-9301-1a82f5790d7b" providerId="AD" clId="Web-{7C10D8EE-04F7-4894-8882-FE72E2A9B872}" dt="2020-02-09T23:20:49.370" v="246"/>
          <ac:picMkLst>
            <pc:docMk/>
            <pc:sldMk cId="3546256198" sldId="294"/>
            <ac:picMk id="4" creationId="{37DAB746-281C-4EE7-A0ED-E14C0260B06F}"/>
          </ac:picMkLst>
        </pc:picChg>
        <pc:picChg chg="add mod modCrop">
          <ac:chgData name="Paulin Brissonneau (Student at CentraleSupelec)" userId="S::paulin.brissonneau@student-cs.fr::f7448dcc-38eb-4711-9301-1a82f5790d7b" providerId="AD" clId="Web-{7C10D8EE-04F7-4894-8882-FE72E2A9B872}" dt="2020-02-09T23:23:55.187" v="295" actId="14100"/>
          <ac:picMkLst>
            <pc:docMk/>
            <pc:sldMk cId="3546256198" sldId="294"/>
            <ac:picMk id="7" creationId="{A9B2F4FF-1F80-4BC8-9CF5-034CA2167B2B}"/>
          </ac:picMkLst>
        </pc:picChg>
        <pc:picChg chg="add mod modCrop">
          <ac:chgData name="Paulin Brissonneau (Student at CentraleSupelec)" userId="S::paulin.brissonneau@student-cs.fr::f7448dcc-38eb-4711-9301-1a82f5790d7b" providerId="AD" clId="Web-{7C10D8EE-04F7-4894-8882-FE72E2A9B872}" dt="2020-02-09T23:22:49.794" v="281" actId="14100"/>
          <ac:picMkLst>
            <pc:docMk/>
            <pc:sldMk cId="3546256198" sldId="294"/>
            <ac:picMk id="10" creationId="{F41E0EF8-7F8E-43FA-8C36-5B5A58016AD2}"/>
          </ac:picMkLst>
        </pc:picChg>
        <pc:picChg chg="add mod modCrop">
          <ac:chgData name="Paulin Brissonneau (Student at CentraleSupelec)" userId="S::paulin.brissonneau@student-cs.fr::f7448dcc-38eb-4711-9301-1a82f5790d7b" providerId="AD" clId="Web-{7C10D8EE-04F7-4894-8882-FE72E2A9B872}" dt="2020-02-09T23:23:10.403" v="285" actId="1076"/>
          <ac:picMkLst>
            <pc:docMk/>
            <pc:sldMk cId="3546256198" sldId="294"/>
            <ac:picMk id="12" creationId="{D0B82786-CA02-42B8-8A3C-73C398FA44AE}"/>
          </ac:picMkLst>
        </pc:picChg>
        <pc:picChg chg="add mod modCrop">
          <ac:chgData name="Paulin Brissonneau (Student at CentraleSupelec)" userId="S::paulin.brissonneau@student-cs.fr::f7448dcc-38eb-4711-9301-1a82f5790d7b" providerId="AD" clId="Web-{7C10D8EE-04F7-4894-8882-FE72E2A9B872}" dt="2020-02-09T23:23:33.828" v="290" actId="1076"/>
          <ac:picMkLst>
            <pc:docMk/>
            <pc:sldMk cId="3546256198" sldId="294"/>
            <ac:picMk id="14" creationId="{83004ABC-2AD7-40C9-9477-6A7B32B74C6E}"/>
          </ac:picMkLst>
        </pc:picChg>
      </pc:sldChg>
      <pc:sldChg chg="addSp delSp modSp">
        <pc:chgData name="Paulin Brissonneau (Student at CentraleSupelec)" userId="S::paulin.brissonneau@student-cs.fr::f7448dcc-38eb-4711-9301-1a82f5790d7b" providerId="AD" clId="Web-{7C10D8EE-04F7-4894-8882-FE72E2A9B872}" dt="2020-02-09T23:18:46.541" v="209" actId="20577"/>
        <pc:sldMkLst>
          <pc:docMk/>
          <pc:sldMk cId="1582540748" sldId="295"/>
        </pc:sldMkLst>
        <pc:spChg chg="del">
          <ac:chgData name="Paulin Brissonneau (Student at CentraleSupelec)" userId="S::paulin.brissonneau@student-cs.fr::f7448dcc-38eb-4711-9301-1a82f5790d7b" providerId="AD" clId="Web-{7C10D8EE-04F7-4894-8882-FE72E2A9B872}" dt="2020-02-09T23:18:25.681" v="193"/>
          <ac:spMkLst>
            <pc:docMk/>
            <pc:sldMk cId="1582540748" sldId="295"/>
            <ac:spMk id="4" creationId="{6FA5ACF9-42D7-4E8F-BDCB-606D3D3CEA98}"/>
          </ac:spMkLst>
        </pc:spChg>
        <pc:spChg chg="add mod">
          <ac:chgData name="Paulin Brissonneau (Student at CentraleSupelec)" userId="S::paulin.brissonneau@student-cs.fr::f7448dcc-38eb-4711-9301-1a82f5790d7b" providerId="AD" clId="Web-{7C10D8EE-04F7-4894-8882-FE72E2A9B872}" dt="2020-02-09T23:17:21.587" v="164" actId="20577"/>
          <ac:spMkLst>
            <pc:docMk/>
            <pc:sldMk cId="1582540748" sldId="295"/>
            <ac:spMk id="5" creationId="{F55FDAA7-52D9-4F57-A8E1-01D2155E0E39}"/>
          </ac:spMkLst>
        </pc:spChg>
        <pc:spChg chg="add mod">
          <ac:chgData name="Paulin Brissonneau (Student at CentraleSupelec)" userId="S::paulin.brissonneau@student-cs.fr::f7448dcc-38eb-4711-9301-1a82f5790d7b" providerId="AD" clId="Web-{7C10D8EE-04F7-4894-8882-FE72E2A9B872}" dt="2020-02-09T23:16:29.665" v="138" actId="1076"/>
          <ac:spMkLst>
            <pc:docMk/>
            <pc:sldMk cId="1582540748" sldId="295"/>
            <ac:spMk id="7" creationId="{7E15A849-B483-473B-8C66-ACF5D31C4196}"/>
          </ac:spMkLst>
        </pc:spChg>
        <pc:spChg chg="add mod">
          <ac:chgData name="Paulin Brissonneau (Student at CentraleSupelec)" userId="S::paulin.brissonneau@student-cs.fr::f7448dcc-38eb-4711-9301-1a82f5790d7b" providerId="AD" clId="Web-{7C10D8EE-04F7-4894-8882-FE72E2A9B872}" dt="2020-02-09T23:17:07.369" v="155" actId="1076"/>
          <ac:spMkLst>
            <pc:docMk/>
            <pc:sldMk cId="1582540748" sldId="295"/>
            <ac:spMk id="9" creationId="{5E18808B-4B20-42C0-A8DA-09C2A9B4EDA6}"/>
          </ac:spMkLst>
        </pc:spChg>
        <pc:spChg chg="add del mod">
          <ac:chgData name="Paulin Brissonneau (Student at CentraleSupelec)" userId="S::paulin.brissonneau@student-cs.fr::f7448dcc-38eb-4711-9301-1a82f5790d7b" providerId="AD" clId="Web-{7C10D8EE-04F7-4894-8882-FE72E2A9B872}" dt="2020-02-09T23:18:24.963" v="192"/>
          <ac:spMkLst>
            <pc:docMk/>
            <pc:sldMk cId="1582540748" sldId="295"/>
            <ac:spMk id="11" creationId="{34D5C36C-03DC-48F2-AE07-4960EF3BE076}"/>
          </ac:spMkLst>
        </pc:spChg>
        <pc:spChg chg="add mod">
          <ac:chgData name="Paulin Brissonneau (Student at CentraleSupelec)" userId="S::paulin.brissonneau@student-cs.fr::f7448dcc-38eb-4711-9301-1a82f5790d7b" providerId="AD" clId="Web-{7C10D8EE-04F7-4894-8882-FE72E2A9B872}" dt="2020-02-09T23:18:46.541" v="209" actId="20577"/>
          <ac:spMkLst>
            <pc:docMk/>
            <pc:sldMk cId="1582540748" sldId="295"/>
            <ac:spMk id="13" creationId="{E4209137-5256-4F24-8075-914C742D47F6}"/>
          </ac:spMkLst>
        </pc:spChg>
        <pc:picChg chg="add del mod">
          <ac:chgData name="Paulin Brissonneau (Student at CentraleSupelec)" userId="S::paulin.brissonneau@student-cs.fr::f7448dcc-38eb-4711-9301-1a82f5790d7b" providerId="AD" clId="Web-{7C10D8EE-04F7-4894-8882-FE72E2A9B872}" dt="2020-02-09T23:14:38.193" v="19"/>
          <ac:picMkLst>
            <pc:docMk/>
            <pc:sldMk cId="1582540748" sldId="295"/>
            <ac:picMk id="2" creationId="{9C967F51-05DA-4EAF-8FE1-9CFA7FB9DE9C}"/>
          </ac:picMkLst>
        </pc:picChg>
      </pc:sldChg>
    </pc:docChg>
  </pc:docChgLst>
  <pc:docChgLst>
    <pc:chgData name="Thomas Kebaïli (Student at CentraleSupelec)" userId="1ee579ca-d541-4b85-8eda-70709f6bdf3c" providerId="ADAL" clId="{A776CDF9-A489-44DD-A7F4-77F90D279209}"/>
    <pc:docChg chg="undo custSel mod addSld delSld modSld">
      <pc:chgData name="Thomas Kebaïli (Student at CentraleSupelec)" userId="1ee579ca-d541-4b85-8eda-70709f6bdf3c" providerId="ADAL" clId="{A776CDF9-A489-44DD-A7F4-77F90D279209}" dt="2020-02-09T22:59:15.623" v="762" actId="122"/>
      <pc:docMkLst>
        <pc:docMk/>
      </pc:docMkLst>
      <pc:sldChg chg="addSp modSp">
        <pc:chgData name="Thomas Kebaïli (Student at CentraleSupelec)" userId="1ee579ca-d541-4b85-8eda-70709f6bdf3c" providerId="ADAL" clId="{A776CDF9-A489-44DD-A7F4-77F90D279209}" dt="2020-02-09T22:59:15.623" v="762" actId="122"/>
        <pc:sldMkLst>
          <pc:docMk/>
          <pc:sldMk cId="0" sldId="256"/>
        </pc:sldMkLst>
        <pc:spChg chg="add mod">
          <ac:chgData name="Thomas Kebaïli (Student at CentraleSupelec)" userId="1ee579ca-d541-4b85-8eda-70709f6bdf3c" providerId="ADAL" clId="{A776CDF9-A489-44DD-A7F4-77F90D279209}" dt="2020-02-09T22:57:09.070" v="572" actId="1076"/>
          <ac:spMkLst>
            <pc:docMk/>
            <pc:sldMk cId="0" sldId="256"/>
            <ac:spMk id="3" creationId="{018EEBDB-58C9-43AA-AF35-1318785E8FA0}"/>
          </ac:spMkLst>
        </pc:spChg>
        <pc:spChg chg="add mod">
          <ac:chgData name="Thomas Kebaïli (Student at CentraleSupelec)" userId="1ee579ca-d541-4b85-8eda-70709f6bdf3c" providerId="ADAL" clId="{A776CDF9-A489-44DD-A7F4-77F90D279209}" dt="2020-02-09T22:59:15.623" v="762" actId="122"/>
          <ac:spMkLst>
            <pc:docMk/>
            <pc:sldMk cId="0" sldId="256"/>
            <ac:spMk id="4" creationId="{740BADB3-41C5-4066-AFFC-954098EC1BD7}"/>
          </ac:spMkLst>
        </pc:spChg>
        <pc:picChg chg="add mod">
          <ac:chgData name="Thomas Kebaïli (Student at CentraleSupelec)" userId="1ee579ca-d541-4b85-8eda-70709f6bdf3c" providerId="ADAL" clId="{A776CDF9-A489-44DD-A7F4-77F90D279209}" dt="2020-02-09T22:57:05.517" v="570" actId="571"/>
          <ac:picMkLst>
            <pc:docMk/>
            <pc:sldMk cId="0" sldId="256"/>
            <ac:picMk id="8" creationId="{51F93A99-A6A4-42B8-BB16-EEC508962841}"/>
          </ac:picMkLst>
        </pc:picChg>
      </pc:sldChg>
      <pc:sldChg chg="modSp add modTransition setBg">
        <pc:chgData name="Thomas Kebaïli (Student at CentraleSupelec)" userId="1ee579ca-d541-4b85-8eda-70709f6bdf3c" providerId="ADAL" clId="{A776CDF9-A489-44DD-A7F4-77F90D279209}" dt="2020-02-09T22:48:39.540" v="457"/>
        <pc:sldMkLst>
          <pc:docMk/>
          <pc:sldMk cId="1231612386" sldId="281"/>
        </pc:sldMkLst>
        <pc:spChg chg="mod">
          <ac:chgData name="Thomas Kebaïli (Student at CentraleSupelec)" userId="1ee579ca-d541-4b85-8eda-70709f6bdf3c" providerId="ADAL" clId="{A776CDF9-A489-44DD-A7F4-77F90D279209}" dt="2020-02-09T22:36:44.471" v="158" actId="207"/>
          <ac:spMkLst>
            <pc:docMk/>
            <pc:sldMk cId="1231612386" sldId="281"/>
            <ac:spMk id="3" creationId="{4B4E3D1E-D1E4-4673-BE22-93D86B9439D2}"/>
          </ac:spMkLst>
        </pc:spChg>
        <pc:spChg chg="mod">
          <ac:chgData name="Thomas Kebaïli (Student at CentraleSupelec)" userId="1ee579ca-d541-4b85-8eda-70709f6bdf3c" providerId="ADAL" clId="{A776CDF9-A489-44DD-A7F4-77F90D279209}" dt="2020-02-09T22:36:44.471" v="158" actId="207"/>
          <ac:spMkLst>
            <pc:docMk/>
            <pc:sldMk cId="1231612386" sldId="281"/>
            <ac:spMk id="4" creationId="{3CD17E52-2F6E-4881-A8D3-919B3950FBB4}"/>
          </ac:spMkLst>
        </pc:spChg>
        <pc:spChg chg="mod ord">
          <ac:chgData name="Thomas Kebaïli (Student at CentraleSupelec)" userId="1ee579ca-d541-4b85-8eda-70709f6bdf3c" providerId="ADAL" clId="{A776CDF9-A489-44DD-A7F4-77F90D279209}" dt="2020-02-09T22:39:07.345" v="172" actId="207"/>
          <ac:spMkLst>
            <pc:docMk/>
            <pc:sldMk cId="1231612386" sldId="281"/>
            <ac:spMk id="9" creationId="{FDEDFD61-375D-4253-94D5-78F072BA4D13}"/>
          </ac:spMkLst>
        </pc:spChg>
        <pc:spChg chg="mod ord">
          <ac:chgData name="Thomas Kebaïli (Student at CentraleSupelec)" userId="1ee579ca-d541-4b85-8eda-70709f6bdf3c" providerId="ADAL" clId="{A776CDF9-A489-44DD-A7F4-77F90D279209}" dt="2020-02-09T22:39:07.345" v="172" actId="207"/>
          <ac:spMkLst>
            <pc:docMk/>
            <pc:sldMk cId="1231612386" sldId="281"/>
            <ac:spMk id="10" creationId="{C87C4856-CAAB-43E5-A00C-E0792293712D}"/>
          </ac:spMkLst>
        </pc:spChg>
        <pc:spChg chg="mod">
          <ac:chgData name="Thomas Kebaïli (Student at CentraleSupelec)" userId="1ee579ca-d541-4b85-8eda-70709f6bdf3c" providerId="ADAL" clId="{A776CDF9-A489-44DD-A7F4-77F90D279209}" dt="2020-02-09T22:41:49.293" v="210" actId="14100"/>
          <ac:spMkLst>
            <pc:docMk/>
            <pc:sldMk cId="1231612386" sldId="281"/>
            <ac:spMk id="11" creationId="{5C65400A-BC78-4BBF-AA87-0BD040C4D367}"/>
          </ac:spMkLst>
        </pc:spChg>
        <pc:picChg chg="mod">
          <ac:chgData name="Thomas Kebaïli (Student at CentraleSupelec)" userId="1ee579ca-d541-4b85-8eda-70709f6bdf3c" providerId="ADAL" clId="{A776CDF9-A489-44DD-A7F4-77F90D279209}" dt="2020-02-09T22:36:44.471" v="158" actId="207"/>
          <ac:picMkLst>
            <pc:docMk/>
            <pc:sldMk cId="1231612386" sldId="281"/>
            <ac:picMk id="2" creationId="{D2CDE957-7CA0-4DEC-B923-B9092512951B}"/>
          </ac:picMkLst>
        </pc:picChg>
        <pc:cxnChg chg="mod ord">
          <ac:chgData name="Thomas Kebaïli (Student at CentraleSupelec)" userId="1ee579ca-d541-4b85-8eda-70709f6bdf3c" providerId="ADAL" clId="{A776CDF9-A489-44DD-A7F4-77F90D279209}" dt="2020-02-09T22:39:07.345" v="172" actId="207"/>
          <ac:cxnSpMkLst>
            <pc:docMk/>
            <pc:sldMk cId="1231612386" sldId="281"/>
            <ac:cxnSpMk id="7" creationId="{1104816C-851A-4D04-9EDC-44E6A25EE3AB}"/>
          </ac:cxnSpMkLst>
        </pc:cxnChg>
        <pc:cxnChg chg="mod ord">
          <ac:chgData name="Thomas Kebaïli (Student at CentraleSupelec)" userId="1ee579ca-d541-4b85-8eda-70709f6bdf3c" providerId="ADAL" clId="{A776CDF9-A489-44DD-A7F4-77F90D279209}" dt="2020-02-09T22:39:23.891" v="173" actId="13822"/>
          <ac:cxnSpMkLst>
            <pc:docMk/>
            <pc:sldMk cId="1231612386" sldId="281"/>
            <ac:cxnSpMk id="8" creationId="{0CE31F46-D499-457C-8B4B-0FF76A2F04AF}"/>
          </ac:cxnSpMkLst>
        </pc:cxnChg>
      </pc:sldChg>
      <pc:sldChg chg="add del">
        <pc:chgData name="Thomas Kebaïli (Student at CentraleSupelec)" userId="1ee579ca-d541-4b85-8eda-70709f6bdf3c" providerId="ADAL" clId="{A776CDF9-A489-44DD-A7F4-77F90D279209}" dt="2020-02-09T22:15:27.341" v="1" actId="2696"/>
        <pc:sldMkLst>
          <pc:docMk/>
          <pc:sldMk cId="1967032932" sldId="281"/>
        </pc:sldMkLst>
      </pc:sldChg>
      <pc:sldChg chg="add del">
        <pc:chgData name="Thomas Kebaïli (Student at CentraleSupelec)" userId="1ee579ca-d541-4b85-8eda-70709f6bdf3c" providerId="ADAL" clId="{A776CDF9-A489-44DD-A7F4-77F90D279209}" dt="2020-02-09T22:15:27.350" v="2" actId="2696"/>
        <pc:sldMkLst>
          <pc:docMk/>
          <pc:sldMk cId="2568390134" sldId="282"/>
        </pc:sldMkLst>
      </pc:sldChg>
      <pc:sldChg chg="addSp delSp modSp add modTransition setBg">
        <pc:chgData name="Thomas Kebaïli (Student at CentraleSupelec)" userId="1ee579ca-d541-4b85-8eda-70709f6bdf3c" providerId="ADAL" clId="{A776CDF9-A489-44DD-A7F4-77F90D279209}" dt="2020-02-09T22:48:39.540" v="457"/>
        <pc:sldMkLst>
          <pc:docMk/>
          <pc:sldMk cId="4219927770" sldId="282"/>
        </pc:sldMkLst>
        <pc:spChg chg="mod">
          <ac:chgData name="Thomas Kebaïli (Student at CentraleSupelec)" userId="1ee579ca-d541-4b85-8eda-70709f6bdf3c" providerId="ADAL" clId="{A776CDF9-A489-44DD-A7F4-77F90D279209}" dt="2020-02-09T22:36:41.353" v="157" actId="207"/>
          <ac:spMkLst>
            <pc:docMk/>
            <pc:sldMk cId="4219927770" sldId="282"/>
            <ac:spMk id="4" creationId="{3CD17E52-2F6E-4881-A8D3-919B3950FBB4}"/>
          </ac:spMkLst>
        </pc:spChg>
        <pc:spChg chg="mod">
          <ac:chgData name="Thomas Kebaïli (Student at CentraleSupelec)" userId="1ee579ca-d541-4b85-8eda-70709f6bdf3c" providerId="ADAL" clId="{A776CDF9-A489-44DD-A7F4-77F90D279209}" dt="2020-02-09T22:42:41.873" v="221" actId="20577"/>
          <ac:spMkLst>
            <pc:docMk/>
            <pc:sldMk cId="4219927770" sldId="282"/>
            <ac:spMk id="9" creationId="{392DAA17-8E7A-4C81-917F-5A1EA315902F}"/>
          </ac:spMkLst>
        </pc:spChg>
        <pc:spChg chg="del mod">
          <ac:chgData name="Thomas Kebaïli (Student at CentraleSupelec)" userId="1ee579ca-d541-4b85-8eda-70709f6bdf3c" providerId="ADAL" clId="{A776CDF9-A489-44DD-A7F4-77F90D279209}" dt="2020-02-09T22:39:34.899" v="175" actId="478"/>
          <ac:spMkLst>
            <pc:docMk/>
            <pc:sldMk cId="4219927770" sldId="282"/>
            <ac:spMk id="14" creationId="{BCE506C6-0681-41B3-A9E0-5BF5BF4F2562}"/>
          </ac:spMkLst>
        </pc:spChg>
        <pc:spChg chg="del mod">
          <ac:chgData name="Thomas Kebaïli (Student at CentraleSupelec)" userId="1ee579ca-d541-4b85-8eda-70709f6bdf3c" providerId="ADAL" clId="{A776CDF9-A489-44DD-A7F4-77F90D279209}" dt="2020-02-09T22:39:34.899" v="175" actId="478"/>
          <ac:spMkLst>
            <pc:docMk/>
            <pc:sldMk cId="4219927770" sldId="282"/>
            <ac:spMk id="15" creationId="{766C7564-C165-4377-976F-0355E1132428}"/>
          </ac:spMkLst>
        </pc:spChg>
        <pc:spChg chg="add">
          <ac:chgData name="Thomas Kebaïli (Student at CentraleSupelec)" userId="1ee579ca-d541-4b85-8eda-70709f6bdf3c" providerId="ADAL" clId="{A776CDF9-A489-44DD-A7F4-77F90D279209}" dt="2020-02-09T22:39:41.173" v="178"/>
          <ac:spMkLst>
            <pc:docMk/>
            <pc:sldMk cId="4219927770" sldId="282"/>
            <ac:spMk id="18" creationId="{150BAA59-3E07-40F6-8F5B-103722FEBA35}"/>
          </ac:spMkLst>
        </pc:spChg>
        <pc:spChg chg="add">
          <ac:chgData name="Thomas Kebaïli (Student at CentraleSupelec)" userId="1ee579ca-d541-4b85-8eda-70709f6bdf3c" providerId="ADAL" clId="{A776CDF9-A489-44DD-A7F4-77F90D279209}" dt="2020-02-09T22:39:41.173" v="178"/>
          <ac:spMkLst>
            <pc:docMk/>
            <pc:sldMk cId="4219927770" sldId="282"/>
            <ac:spMk id="19" creationId="{AF48D0FA-8AC0-4D33-ADFF-92BA0D42196E}"/>
          </ac:spMkLst>
        </pc:spChg>
        <pc:picChg chg="mod modCrop">
          <ac:chgData name="Thomas Kebaïli (Student at CentraleSupelec)" userId="1ee579ca-d541-4b85-8eda-70709f6bdf3c" providerId="ADAL" clId="{A776CDF9-A489-44DD-A7F4-77F90D279209}" dt="2020-02-09T22:40:42.718" v="191" actId="732"/>
          <ac:picMkLst>
            <pc:docMk/>
            <pc:sldMk cId="4219927770" sldId="282"/>
            <ac:picMk id="3" creationId="{B2DECB67-5898-45B5-B670-83E26BBDD160}"/>
          </ac:picMkLst>
        </pc:picChg>
        <pc:cxnChg chg="add del">
          <ac:chgData name="Thomas Kebaïli (Student at CentraleSupelec)" userId="1ee579ca-d541-4b85-8eda-70709f6bdf3c" providerId="ADAL" clId="{A776CDF9-A489-44DD-A7F4-77F90D279209}" dt="2020-02-09T22:39:37.397" v="177"/>
          <ac:cxnSpMkLst>
            <pc:docMk/>
            <pc:sldMk cId="4219927770" sldId="282"/>
            <ac:cxnSpMk id="10" creationId="{E2B334BB-4BE0-45F1-A0C8-A8F9396B7679}"/>
          </ac:cxnSpMkLst>
        </pc:cxnChg>
        <pc:cxnChg chg="add del">
          <ac:chgData name="Thomas Kebaïli (Student at CentraleSupelec)" userId="1ee579ca-d541-4b85-8eda-70709f6bdf3c" providerId="ADAL" clId="{A776CDF9-A489-44DD-A7F4-77F90D279209}" dt="2020-02-09T22:39:37.397" v="177"/>
          <ac:cxnSpMkLst>
            <pc:docMk/>
            <pc:sldMk cId="4219927770" sldId="282"/>
            <ac:cxnSpMk id="11" creationId="{DD67BECC-12A2-463A-8F0A-6D9DE1E99426}"/>
          </ac:cxnSpMkLst>
        </pc:cxnChg>
        <pc:cxnChg chg="del mod">
          <ac:chgData name="Thomas Kebaïli (Student at CentraleSupelec)" userId="1ee579ca-d541-4b85-8eda-70709f6bdf3c" providerId="ADAL" clId="{A776CDF9-A489-44DD-A7F4-77F90D279209}" dt="2020-02-09T22:39:32.888" v="174" actId="478"/>
          <ac:cxnSpMkLst>
            <pc:docMk/>
            <pc:sldMk cId="4219927770" sldId="282"/>
            <ac:cxnSpMk id="12" creationId="{A1DD88F6-9510-445A-9077-F7D60C9EC3B9}"/>
          </ac:cxnSpMkLst>
        </pc:cxnChg>
        <pc:cxnChg chg="del mod">
          <ac:chgData name="Thomas Kebaïli (Student at CentraleSupelec)" userId="1ee579ca-d541-4b85-8eda-70709f6bdf3c" providerId="ADAL" clId="{A776CDF9-A489-44DD-A7F4-77F90D279209}" dt="2020-02-09T22:39:32.888" v="174" actId="478"/>
          <ac:cxnSpMkLst>
            <pc:docMk/>
            <pc:sldMk cId="4219927770" sldId="282"/>
            <ac:cxnSpMk id="13" creationId="{A668E7BB-7356-4451-B9DB-A5004B7E50E6}"/>
          </ac:cxnSpMkLst>
        </pc:cxnChg>
        <pc:cxnChg chg="add">
          <ac:chgData name="Thomas Kebaïli (Student at CentraleSupelec)" userId="1ee579ca-d541-4b85-8eda-70709f6bdf3c" providerId="ADAL" clId="{A776CDF9-A489-44DD-A7F4-77F90D279209}" dt="2020-02-09T22:39:41.173" v="178"/>
          <ac:cxnSpMkLst>
            <pc:docMk/>
            <pc:sldMk cId="4219927770" sldId="282"/>
            <ac:cxnSpMk id="16" creationId="{13C9237A-3EA4-4901-AE0D-3585260E0B68}"/>
          </ac:cxnSpMkLst>
        </pc:cxnChg>
        <pc:cxnChg chg="add">
          <ac:chgData name="Thomas Kebaïli (Student at CentraleSupelec)" userId="1ee579ca-d541-4b85-8eda-70709f6bdf3c" providerId="ADAL" clId="{A776CDF9-A489-44DD-A7F4-77F90D279209}" dt="2020-02-09T22:39:41.173" v="178"/>
          <ac:cxnSpMkLst>
            <pc:docMk/>
            <pc:sldMk cId="4219927770" sldId="282"/>
            <ac:cxnSpMk id="17" creationId="{8E885EA0-A50B-4905-AF60-4DCC2A3798FA}"/>
          </ac:cxnSpMkLst>
        </pc:cxnChg>
      </pc:sldChg>
      <pc:sldChg chg="add del">
        <pc:chgData name="Thomas Kebaïli (Student at CentraleSupelec)" userId="1ee579ca-d541-4b85-8eda-70709f6bdf3c" providerId="ADAL" clId="{A776CDF9-A489-44DD-A7F4-77F90D279209}" dt="2020-02-09T22:15:27.359" v="3" actId="2696"/>
        <pc:sldMkLst>
          <pc:docMk/>
          <pc:sldMk cId="987058089" sldId="283"/>
        </pc:sldMkLst>
      </pc:sldChg>
      <pc:sldChg chg="addSp delSp modSp add modTransition setBg">
        <pc:chgData name="Thomas Kebaïli (Student at CentraleSupelec)" userId="1ee579ca-d541-4b85-8eda-70709f6bdf3c" providerId="ADAL" clId="{A776CDF9-A489-44DD-A7F4-77F90D279209}" dt="2020-02-09T22:48:39.540" v="457"/>
        <pc:sldMkLst>
          <pc:docMk/>
          <pc:sldMk cId="2186765609" sldId="283"/>
        </pc:sldMkLst>
        <pc:spChg chg="del">
          <ac:chgData name="Thomas Kebaïli (Student at CentraleSupelec)" userId="1ee579ca-d541-4b85-8eda-70709f6bdf3c" providerId="ADAL" clId="{A776CDF9-A489-44DD-A7F4-77F90D279209}" dt="2020-02-09T22:16:24.447" v="43" actId="478"/>
          <ac:spMkLst>
            <pc:docMk/>
            <pc:sldMk cId="2186765609" sldId="283"/>
            <ac:spMk id="4" creationId="{3CD17E52-2F6E-4881-A8D3-919B3950FBB4}"/>
          </ac:spMkLst>
        </pc:spChg>
        <pc:spChg chg="del mod">
          <ac:chgData name="Thomas Kebaïli (Student at CentraleSupelec)" userId="1ee579ca-d541-4b85-8eda-70709f6bdf3c" providerId="ADAL" clId="{A776CDF9-A489-44DD-A7F4-77F90D279209}" dt="2020-02-09T22:39:49.489" v="180" actId="478"/>
          <ac:spMkLst>
            <pc:docMk/>
            <pc:sldMk cId="2186765609" sldId="283"/>
            <ac:spMk id="9" creationId="{FDEDFD61-375D-4253-94D5-78F072BA4D13}"/>
          </ac:spMkLst>
        </pc:spChg>
        <pc:spChg chg="del mod">
          <ac:chgData name="Thomas Kebaïli (Student at CentraleSupelec)" userId="1ee579ca-d541-4b85-8eda-70709f6bdf3c" providerId="ADAL" clId="{A776CDF9-A489-44DD-A7F4-77F90D279209}" dt="2020-02-09T22:39:49.489" v="180" actId="478"/>
          <ac:spMkLst>
            <pc:docMk/>
            <pc:sldMk cId="2186765609" sldId="283"/>
            <ac:spMk id="10" creationId="{C87C4856-CAAB-43E5-A00C-E0792293712D}"/>
          </ac:spMkLst>
        </pc:spChg>
        <pc:spChg chg="mod">
          <ac:chgData name="Thomas Kebaïli (Student at CentraleSupelec)" userId="1ee579ca-d541-4b85-8eda-70709f6bdf3c" providerId="ADAL" clId="{A776CDF9-A489-44DD-A7F4-77F90D279209}" dt="2020-02-09T22:42:06.404" v="214" actId="1076"/>
          <ac:spMkLst>
            <pc:docMk/>
            <pc:sldMk cId="2186765609" sldId="283"/>
            <ac:spMk id="11" creationId="{5C65400A-BC78-4BBF-AA87-0BD040C4D367}"/>
          </ac:spMkLst>
        </pc:spChg>
        <pc:spChg chg="add mod">
          <ac:chgData name="Thomas Kebaïli (Student at CentraleSupelec)" userId="1ee579ca-d541-4b85-8eda-70709f6bdf3c" providerId="ADAL" clId="{A776CDF9-A489-44DD-A7F4-77F90D279209}" dt="2020-02-09T22:39:47.352" v="179" actId="207"/>
          <ac:spMkLst>
            <pc:docMk/>
            <pc:sldMk cId="2186765609" sldId="283"/>
            <ac:spMk id="12" creationId="{21E99FCD-BD0E-4A62-96DB-0F491DF97E1B}"/>
          </ac:spMkLst>
        </pc:spChg>
        <pc:spChg chg="add">
          <ac:chgData name="Thomas Kebaïli (Student at CentraleSupelec)" userId="1ee579ca-d541-4b85-8eda-70709f6bdf3c" providerId="ADAL" clId="{A776CDF9-A489-44DD-A7F4-77F90D279209}" dt="2020-02-09T22:39:49.897" v="181"/>
          <ac:spMkLst>
            <pc:docMk/>
            <pc:sldMk cId="2186765609" sldId="283"/>
            <ac:spMk id="15" creationId="{8FDBEF2E-D5F1-4088-B837-9A7641EE8DBD}"/>
          </ac:spMkLst>
        </pc:spChg>
        <pc:spChg chg="add">
          <ac:chgData name="Thomas Kebaïli (Student at CentraleSupelec)" userId="1ee579ca-d541-4b85-8eda-70709f6bdf3c" providerId="ADAL" clId="{A776CDF9-A489-44DD-A7F4-77F90D279209}" dt="2020-02-09T22:39:49.897" v="181"/>
          <ac:spMkLst>
            <pc:docMk/>
            <pc:sldMk cId="2186765609" sldId="283"/>
            <ac:spMk id="16" creationId="{21BE0C4B-B485-4BB6-BEEC-CF6C89BAF7A1}"/>
          </ac:spMkLst>
        </pc:spChg>
        <pc:picChg chg="mod">
          <ac:chgData name="Thomas Kebaïli (Student at CentraleSupelec)" userId="1ee579ca-d541-4b85-8eda-70709f6bdf3c" providerId="ADAL" clId="{A776CDF9-A489-44DD-A7F4-77F90D279209}" dt="2020-02-09T22:39:47.352" v="179" actId="207"/>
          <ac:picMkLst>
            <pc:docMk/>
            <pc:sldMk cId="2186765609" sldId="283"/>
            <ac:picMk id="2" creationId="{D2CDE957-7CA0-4DEC-B923-B9092512951B}"/>
          </ac:picMkLst>
        </pc:picChg>
        <pc:picChg chg="mod">
          <ac:chgData name="Thomas Kebaïli (Student at CentraleSupelec)" userId="1ee579ca-d541-4b85-8eda-70709f6bdf3c" providerId="ADAL" clId="{A776CDF9-A489-44DD-A7F4-77F90D279209}" dt="2020-02-09T22:39:47.352" v="179" actId="207"/>
          <ac:picMkLst>
            <pc:docMk/>
            <pc:sldMk cId="2186765609" sldId="283"/>
            <ac:picMk id="3" creationId="{3D89B746-C950-4EFD-BB42-822D6160F194}"/>
          </ac:picMkLst>
        </pc:picChg>
        <pc:cxnChg chg="del mod">
          <ac:chgData name="Thomas Kebaïli (Student at CentraleSupelec)" userId="1ee579ca-d541-4b85-8eda-70709f6bdf3c" providerId="ADAL" clId="{A776CDF9-A489-44DD-A7F4-77F90D279209}" dt="2020-02-09T22:39:49.489" v="180" actId="478"/>
          <ac:cxnSpMkLst>
            <pc:docMk/>
            <pc:sldMk cId="2186765609" sldId="283"/>
            <ac:cxnSpMk id="7" creationId="{1104816C-851A-4D04-9EDC-44E6A25EE3AB}"/>
          </ac:cxnSpMkLst>
        </pc:cxnChg>
        <pc:cxnChg chg="del mod">
          <ac:chgData name="Thomas Kebaïli (Student at CentraleSupelec)" userId="1ee579ca-d541-4b85-8eda-70709f6bdf3c" providerId="ADAL" clId="{A776CDF9-A489-44DD-A7F4-77F90D279209}" dt="2020-02-09T22:39:49.489" v="180" actId="478"/>
          <ac:cxnSpMkLst>
            <pc:docMk/>
            <pc:sldMk cId="2186765609" sldId="283"/>
            <ac:cxnSpMk id="8" creationId="{0CE31F46-D499-457C-8B4B-0FF76A2F04AF}"/>
          </ac:cxnSpMkLst>
        </pc:cxnChg>
        <pc:cxnChg chg="add">
          <ac:chgData name="Thomas Kebaïli (Student at CentraleSupelec)" userId="1ee579ca-d541-4b85-8eda-70709f6bdf3c" providerId="ADAL" clId="{A776CDF9-A489-44DD-A7F4-77F90D279209}" dt="2020-02-09T22:39:49.897" v="181"/>
          <ac:cxnSpMkLst>
            <pc:docMk/>
            <pc:sldMk cId="2186765609" sldId="283"/>
            <ac:cxnSpMk id="13" creationId="{559C2A4A-AE1D-4D7E-AE59-83F8D278AA97}"/>
          </ac:cxnSpMkLst>
        </pc:cxnChg>
        <pc:cxnChg chg="add">
          <ac:chgData name="Thomas Kebaïli (Student at CentraleSupelec)" userId="1ee579ca-d541-4b85-8eda-70709f6bdf3c" providerId="ADAL" clId="{A776CDF9-A489-44DD-A7F4-77F90D279209}" dt="2020-02-09T22:39:49.897" v="181"/>
          <ac:cxnSpMkLst>
            <pc:docMk/>
            <pc:sldMk cId="2186765609" sldId="283"/>
            <ac:cxnSpMk id="14" creationId="{D824DB25-8BCF-4FAD-888C-9C6CB6C71EB7}"/>
          </ac:cxnSpMkLst>
        </pc:cxnChg>
      </pc:sldChg>
      <pc:sldChg chg="add del">
        <pc:chgData name="Thomas Kebaïli (Student at CentraleSupelec)" userId="1ee579ca-d541-4b85-8eda-70709f6bdf3c" providerId="ADAL" clId="{A776CDF9-A489-44DD-A7F4-77F90D279209}" dt="2020-02-09T22:15:27.368" v="4" actId="2696"/>
        <pc:sldMkLst>
          <pc:docMk/>
          <pc:sldMk cId="625167689" sldId="284"/>
        </pc:sldMkLst>
      </pc:sldChg>
      <pc:sldChg chg="addSp delSp modSp add modTransition setBg">
        <pc:chgData name="Thomas Kebaïli (Student at CentraleSupelec)" userId="1ee579ca-d541-4b85-8eda-70709f6bdf3c" providerId="ADAL" clId="{A776CDF9-A489-44DD-A7F4-77F90D279209}" dt="2020-02-09T22:48:39.540" v="457"/>
        <pc:sldMkLst>
          <pc:docMk/>
          <pc:sldMk cId="1354640283" sldId="284"/>
        </pc:sldMkLst>
        <pc:spChg chg="del">
          <ac:chgData name="Thomas Kebaïli (Student at CentraleSupelec)" userId="1ee579ca-d541-4b85-8eda-70709f6bdf3c" providerId="ADAL" clId="{A776CDF9-A489-44DD-A7F4-77F90D279209}" dt="2020-02-09T22:19:22.774" v="130" actId="478"/>
          <ac:spMkLst>
            <pc:docMk/>
            <pc:sldMk cId="1354640283" sldId="284"/>
            <ac:spMk id="4" creationId="{3CD17E52-2F6E-4881-A8D3-919B3950FBB4}"/>
          </ac:spMkLst>
        </pc:spChg>
        <pc:spChg chg="del mod">
          <ac:chgData name="Thomas Kebaïli (Student at CentraleSupelec)" userId="1ee579ca-d541-4b85-8eda-70709f6bdf3c" providerId="ADAL" clId="{A776CDF9-A489-44DD-A7F4-77F90D279209}" dt="2020-02-09T22:40:01.844" v="184" actId="478"/>
          <ac:spMkLst>
            <pc:docMk/>
            <pc:sldMk cId="1354640283" sldId="284"/>
            <ac:spMk id="9" creationId="{FDEDFD61-375D-4253-94D5-78F072BA4D13}"/>
          </ac:spMkLst>
        </pc:spChg>
        <pc:spChg chg="del mod">
          <ac:chgData name="Thomas Kebaïli (Student at CentraleSupelec)" userId="1ee579ca-d541-4b85-8eda-70709f6bdf3c" providerId="ADAL" clId="{A776CDF9-A489-44DD-A7F4-77F90D279209}" dt="2020-02-09T22:40:01.844" v="184" actId="478"/>
          <ac:spMkLst>
            <pc:docMk/>
            <pc:sldMk cId="1354640283" sldId="284"/>
            <ac:spMk id="10" creationId="{C87C4856-CAAB-43E5-A00C-E0792293712D}"/>
          </ac:spMkLst>
        </pc:spChg>
        <pc:spChg chg="mod">
          <ac:chgData name="Thomas Kebaïli (Student at CentraleSupelec)" userId="1ee579ca-d541-4b85-8eda-70709f6bdf3c" providerId="ADAL" clId="{A776CDF9-A489-44DD-A7F4-77F90D279209}" dt="2020-02-09T22:40:56.799" v="195" actId="113"/>
          <ac:spMkLst>
            <pc:docMk/>
            <pc:sldMk cId="1354640283" sldId="284"/>
            <ac:spMk id="11" creationId="{5C65400A-BC78-4BBF-AA87-0BD040C4D367}"/>
          </ac:spMkLst>
        </pc:spChg>
        <pc:spChg chg="add mod">
          <ac:chgData name="Thomas Kebaïli (Student at CentraleSupelec)" userId="1ee579ca-d541-4b85-8eda-70709f6bdf3c" providerId="ADAL" clId="{A776CDF9-A489-44DD-A7F4-77F90D279209}" dt="2020-02-09T22:36:38.899" v="156" actId="207"/>
          <ac:spMkLst>
            <pc:docMk/>
            <pc:sldMk cId="1354640283" sldId="284"/>
            <ac:spMk id="12" creationId="{DF349769-7576-4742-B54E-0843830BBCC2}"/>
          </ac:spMkLst>
        </pc:spChg>
        <pc:spChg chg="add">
          <ac:chgData name="Thomas Kebaïli (Student at CentraleSupelec)" userId="1ee579ca-d541-4b85-8eda-70709f6bdf3c" providerId="ADAL" clId="{A776CDF9-A489-44DD-A7F4-77F90D279209}" dt="2020-02-09T22:40:02.035" v="185"/>
          <ac:spMkLst>
            <pc:docMk/>
            <pc:sldMk cId="1354640283" sldId="284"/>
            <ac:spMk id="15" creationId="{6BFE97C8-A00E-4BE4-A544-3DB9FFA3AD55}"/>
          </ac:spMkLst>
        </pc:spChg>
        <pc:spChg chg="add">
          <ac:chgData name="Thomas Kebaïli (Student at CentraleSupelec)" userId="1ee579ca-d541-4b85-8eda-70709f6bdf3c" providerId="ADAL" clId="{A776CDF9-A489-44DD-A7F4-77F90D279209}" dt="2020-02-09T22:40:02.035" v="185"/>
          <ac:spMkLst>
            <pc:docMk/>
            <pc:sldMk cId="1354640283" sldId="284"/>
            <ac:spMk id="16" creationId="{7832FB5F-02B7-4682-A328-395E0D8538BD}"/>
          </ac:spMkLst>
        </pc:spChg>
        <pc:picChg chg="mod modCrop">
          <ac:chgData name="Thomas Kebaïli (Student at CentraleSupelec)" userId="1ee579ca-d541-4b85-8eda-70709f6bdf3c" providerId="ADAL" clId="{A776CDF9-A489-44DD-A7F4-77F90D279209}" dt="2020-02-09T22:45:57.688" v="455" actId="732"/>
          <ac:picMkLst>
            <pc:docMk/>
            <pc:sldMk cId="1354640283" sldId="284"/>
            <ac:picMk id="6" creationId="{C86B67ED-FD0F-4E80-9A9C-7E9741E93EF3}"/>
          </ac:picMkLst>
        </pc:picChg>
        <pc:cxnChg chg="del mod">
          <ac:chgData name="Thomas Kebaïli (Student at CentraleSupelec)" userId="1ee579ca-d541-4b85-8eda-70709f6bdf3c" providerId="ADAL" clId="{A776CDF9-A489-44DD-A7F4-77F90D279209}" dt="2020-02-09T22:40:01.844" v="184" actId="478"/>
          <ac:cxnSpMkLst>
            <pc:docMk/>
            <pc:sldMk cId="1354640283" sldId="284"/>
            <ac:cxnSpMk id="7" creationId="{1104816C-851A-4D04-9EDC-44E6A25EE3AB}"/>
          </ac:cxnSpMkLst>
        </pc:cxnChg>
        <pc:cxnChg chg="del mod">
          <ac:chgData name="Thomas Kebaïli (Student at CentraleSupelec)" userId="1ee579ca-d541-4b85-8eda-70709f6bdf3c" providerId="ADAL" clId="{A776CDF9-A489-44DD-A7F4-77F90D279209}" dt="2020-02-09T22:40:01.844" v="184" actId="478"/>
          <ac:cxnSpMkLst>
            <pc:docMk/>
            <pc:sldMk cId="1354640283" sldId="284"/>
            <ac:cxnSpMk id="8" creationId="{0CE31F46-D499-457C-8B4B-0FF76A2F04AF}"/>
          </ac:cxnSpMkLst>
        </pc:cxnChg>
        <pc:cxnChg chg="add">
          <ac:chgData name="Thomas Kebaïli (Student at CentraleSupelec)" userId="1ee579ca-d541-4b85-8eda-70709f6bdf3c" providerId="ADAL" clId="{A776CDF9-A489-44DD-A7F4-77F90D279209}" dt="2020-02-09T22:40:02.035" v="185"/>
          <ac:cxnSpMkLst>
            <pc:docMk/>
            <pc:sldMk cId="1354640283" sldId="284"/>
            <ac:cxnSpMk id="13" creationId="{D3841A89-F6E7-4962-A797-2F45DFD3CB7E}"/>
          </ac:cxnSpMkLst>
        </pc:cxnChg>
        <pc:cxnChg chg="add">
          <ac:chgData name="Thomas Kebaïli (Student at CentraleSupelec)" userId="1ee579ca-d541-4b85-8eda-70709f6bdf3c" providerId="ADAL" clId="{A776CDF9-A489-44DD-A7F4-77F90D279209}" dt="2020-02-09T22:40:02.035" v="185"/>
          <ac:cxnSpMkLst>
            <pc:docMk/>
            <pc:sldMk cId="1354640283" sldId="284"/>
            <ac:cxnSpMk id="14" creationId="{DD09C3B1-5A1E-42CD-9A78-462A425E2CA6}"/>
          </ac:cxnSpMkLst>
        </pc:cxnChg>
      </pc:sldChg>
      <pc:sldChg chg="add del">
        <pc:chgData name="Thomas Kebaïli (Student at CentraleSupelec)" userId="1ee579ca-d541-4b85-8eda-70709f6bdf3c" providerId="ADAL" clId="{A776CDF9-A489-44DD-A7F4-77F90D279209}" dt="2020-02-09T22:15:27.376" v="5" actId="2696"/>
        <pc:sldMkLst>
          <pc:docMk/>
          <pc:sldMk cId="994172922" sldId="285"/>
        </pc:sldMkLst>
      </pc:sldChg>
      <pc:sldChg chg="addSp delSp modSp add modTransition setBg">
        <pc:chgData name="Thomas Kebaïli (Student at CentraleSupelec)" userId="1ee579ca-d541-4b85-8eda-70709f6bdf3c" providerId="ADAL" clId="{A776CDF9-A489-44DD-A7F4-77F90D279209}" dt="2020-02-09T22:48:39.540" v="457"/>
        <pc:sldMkLst>
          <pc:docMk/>
          <pc:sldMk cId="1541147612" sldId="285"/>
        </pc:sldMkLst>
        <pc:spChg chg="mod">
          <ac:chgData name="Thomas Kebaïli (Student at CentraleSupelec)" userId="1ee579ca-d541-4b85-8eda-70709f6bdf3c" providerId="ADAL" clId="{A776CDF9-A489-44DD-A7F4-77F90D279209}" dt="2020-02-09T22:36:32.374" v="154" actId="207"/>
          <ac:spMkLst>
            <pc:docMk/>
            <pc:sldMk cId="1541147612" sldId="285"/>
            <ac:spMk id="4" creationId="{3CD17E52-2F6E-4881-A8D3-919B3950FBB4}"/>
          </ac:spMkLst>
        </pc:spChg>
        <pc:spChg chg="mod">
          <ac:chgData name="Thomas Kebaïli (Student at CentraleSupelec)" userId="1ee579ca-d541-4b85-8eda-70709f6bdf3c" providerId="ADAL" clId="{A776CDF9-A489-44DD-A7F4-77F90D279209}" dt="2020-02-09T22:41:21.841" v="203" actId="1076"/>
          <ac:spMkLst>
            <pc:docMk/>
            <pc:sldMk cId="1541147612" sldId="285"/>
            <ac:spMk id="9" creationId="{392DAA17-8E7A-4C81-917F-5A1EA315902F}"/>
          </ac:spMkLst>
        </pc:spChg>
        <pc:spChg chg="del mod">
          <ac:chgData name="Thomas Kebaïli (Student at CentraleSupelec)" userId="1ee579ca-d541-4b85-8eda-70709f6bdf3c" providerId="ADAL" clId="{A776CDF9-A489-44DD-A7F4-77F90D279209}" dt="2020-02-09T22:39:56.368" v="182" actId="478"/>
          <ac:spMkLst>
            <pc:docMk/>
            <pc:sldMk cId="1541147612" sldId="285"/>
            <ac:spMk id="14" creationId="{BCE506C6-0681-41B3-A9E0-5BF5BF4F2562}"/>
          </ac:spMkLst>
        </pc:spChg>
        <pc:spChg chg="del mod">
          <ac:chgData name="Thomas Kebaïli (Student at CentraleSupelec)" userId="1ee579ca-d541-4b85-8eda-70709f6bdf3c" providerId="ADAL" clId="{A776CDF9-A489-44DD-A7F4-77F90D279209}" dt="2020-02-09T22:39:56.368" v="182" actId="478"/>
          <ac:spMkLst>
            <pc:docMk/>
            <pc:sldMk cId="1541147612" sldId="285"/>
            <ac:spMk id="15" creationId="{766C7564-C165-4377-976F-0355E1132428}"/>
          </ac:spMkLst>
        </pc:spChg>
        <pc:spChg chg="add">
          <ac:chgData name="Thomas Kebaïli (Student at CentraleSupelec)" userId="1ee579ca-d541-4b85-8eda-70709f6bdf3c" providerId="ADAL" clId="{A776CDF9-A489-44DD-A7F4-77F90D279209}" dt="2020-02-09T22:39:56.583" v="183"/>
          <ac:spMkLst>
            <pc:docMk/>
            <pc:sldMk cId="1541147612" sldId="285"/>
            <ac:spMk id="16" creationId="{80A73FBB-633D-4E64-9BA6-B1007A54FADA}"/>
          </ac:spMkLst>
        </pc:spChg>
        <pc:spChg chg="add">
          <ac:chgData name="Thomas Kebaïli (Student at CentraleSupelec)" userId="1ee579ca-d541-4b85-8eda-70709f6bdf3c" providerId="ADAL" clId="{A776CDF9-A489-44DD-A7F4-77F90D279209}" dt="2020-02-09T22:39:56.583" v="183"/>
          <ac:spMkLst>
            <pc:docMk/>
            <pc:sldMk cId="1541147612" sldId="285"/>
            <ac:spMk id="17" creationId="{31B277B8-CA39-4550-A643-DC4C6A729335}"/>
          </ac:spMkLst>
        </pc:spChg>
        <pc:picChg chg="mod">
          <ac:chgData name="Thomas Kebaïli (Student at CentraleSupelec)" userId="1ee579ca-d541-4b85-8eda-70709f6bdf3c" providerId="ADAL" clId="{A776CDF9-A489-44DD-A7F4-77F90D279209}" dt="2020-02-09T22:36:32.374" v="154" actId="207"/>
          <ac:picMkLst>
            <pc:docMk/>
            <pc:sldMk cId="1541147612" sldId="285"/>
            <ac:picMk id="2" creationId="{BC567BA0-BAD6-4DEC-9463-FCD0B3C67E8C}"/>
          </ac:picMkLst>
        </pc:picChg>
        <pc:cxnChg chg="add">
          <ac:chgData name="Thomas Kebaïli (Student at CentraleSupelec)" userId="1ee579ca-d541-4b85-8eda-70709f6bdf3c" providerId="ADAL" clId="{A776CDF9-A489-44DD-A7F4-77F90D279209}" dt="2020-02-09T22:39:56.583" v="183"/>
          <ac:cxnSpMkLst>
            <pc:docMk/>
            <pc:sldMk cId="1541147612" sldId="285"/>
            <ac:cxnSpMk id="10" creationId="{009B7A7F-9C08-4521-B233-348703916BB6}"/>
          </ac:cxnSpMkLst>
        </pc:cxnChg>
        <pc:cxnChg chg="add">
          <ac:chgData name="Thomas Kebaïli (Student at CentraleSupelec)" userId="1ee579ca-d541-4b85-8eda-70709f6bdf3c" providerId="ADAL" clId="{A776CDF9-A489-44DD-A7F4-77F90D279209}" dt="2020-02-09T22:39:56.583" v="183"/>
          <ac:cxnSpMkLst>
            <pc:docMk/>
            <pc:sldMk cId="1541147612" sldId="285"/>
            <ac:cxnSpMk id="11" creationId="{F13A7B0F-9921-4B2E-89B8-50D085A03594}"/>
          </ac:cxnSpMkLst>
        </pc:cxnChg>
        <pc:cxnChg chg="del mod">
          <ac:chgData name="Thomas Kebaïli (Student at CentraleSupelec)" userId="1ee579ca-d541-4b85-8eda-70709f6bdf3c" providerId="ADAL" clId="{A776CDF9-A489-44DD-A7F4-77F90D279209}" dt="2020-02-09T22:39:56.368" v="182" actId="478"/>
          <ac:cxnSpMkLst>
            <pc:docMk/>
            <pc:sldMk cId="1541147612" sldId="285"/>
            <ac:cxnSpMk id="12" creationId="{A1DD88F6-9510-445A-9077-F7D60C9EC3B9}"/>
          </ac:cxnSpMkLst>
        </pc:cxnChg>
        <pc:cxnChg chg="del mod">
          <ac:chgData name="Thomas Kebaïli (Student at CentraleSupelec)" userId="1ee579ca-d541-4b85-8eda-70709f6bdf3c" providerId="ADAL" clId="{A776CDF9-A489-44DD-A7F4-77F90D279209}" dt="2020-02-09T22:39:56.368" v="182" actId="478"/>
          <ac:cxnSpMkLst>
            <pc:docMk/>
            <pc:sldMk cId="1541147612" sldId="285"/>
            <ac:cxnSpMk id="13" creationId="{A668E7BB-7356-4451-B9DB-A5004B7E50E6}"/>
          </ac:cxnSpMkLst>
        </pc:cxnChg>
      </pc:sldChg>
      <pc:sldChg chg="add del">
        <pc:chgData name="Thomas Kebaïli (Student at CentraleSupelec)" userId="1ee579ca-d541-4b85-8eda-70709f6bdf3c" providerId="ADAL" clId="{A776CDF9-A489-44DD-A7F4-77F90D279209}" dt="2020-02-09T22:15:27.385" v="6" actId="2696"/>
        <pc:sldMkLst>
          <pc:docMk/>
          <pc:sldMk cId="1071463670" sldId="286"/>
        </pc:sldMkLst>
      </pc:sldChg>
      <pc:sldChg chg="addSp delSp modSp add modTransition setBg">
        <pc:chgData name="Thomas Kebaïli (Student at CentraleSupelec)" userId="1ee579ca-d541-4b85-8eda-70709f6bdf3c" providerId="ADAL" clId="{A776CDF9-A489-44DD-A7F4-77F90D279209}" dt="2020-02-09T22:48:39.540" v="457"/>
        <pc:sldMkLst>
          <pc:docMk/>
          <pc:sldMk cId="3801154558" sldId="286"/>
        </pc:sldMkLst>
        <pc:spChg chg="mod">
          <ac:chgData name="Thomas Kebaïli (Student at CentraleSupelec)" userId="1ee579ca-d541-4b85-8eda-70709f6bdf3c" providerId="ADAL" clId="{A776CDF9-A489-44DD-A7F4-77F90D279209}" dt="2020-02-09T22:36:29.120" v="153" actId="207"/>
          <ac:spMkLst>
            <pc:docMk/>
            <pc:sldMk cId="3801154558" sldId="286"/>
            <ac:spMk id="4" creationId="{3CD17E52-2F6E-4881-A8D3-919B3950FBB4}"/>
          </ac:spMkLst>
        </pc:spChg>
        <pc:spChg chg="mod">
          <ac:chgData name="Thomas Kebaïli (Student at CentraleSupelec)" userId="1ee579ca-d541-4b85-8eda-70709f6bdf3c" providerId="ADAL" clId="{A776CDF9-A489-44DD-A7F4-77F90D279209}" dt="2020-02-09T22:36:29.120" v="153" actId="207"/>
          <ac:spMkLst>
            <pc:docMk/>
            <pc:sldMk cId="3801154558" sldId="286"/>
            <ac:spMk id="11" creationId="{5C65400A-BC78-4BBF-AA87-0BD040C4D367}"/>
          </ac:spMkLst>
        </pc:spChg>
        <pc:spChg chg="del mod">
          <ac:chgData name="Thomas Kebaïli (Student at CentraleSupelec)" userId="1ee579ca-d541-4b85-8eda-70709f6bdf3c" providerId="ADAL" clId="{A776CDF9-A489-44DD-A7F4-77F90D279209}" dt="2020-02-09T22:40:07.159" v="186" actId="478"/>
          <ac:spMkLst>
            <pc:docMk/>
            <pc:sldMk cId="3801154558" sldId="286"/>
            <ac:spMk id="14" creationId="{BCE506C6-0681-41B3-A9E0-5BF5BF4F2562}"/>
          </ac:spMkLst>
        </pc:spChg>
        <pc:spChg chg="del mod">
          <ac:chgData name="Thomas Kebaïli (Student at CentraleSupelec)" userId="1ee579ca-d541-4b85-8eda-70709f6bdf3c" providerId="ADAL" clId="{A776CDF9-A489-44DD-A7F4-77F90D279209}" dt="2020-02-09T22:40:07.159" v="186" actId="478"/>
          <ac:spMkLst>
            <pc:docMk/>
            <pc:sldMk cId="3801154558" sldId="286"/>
            <ac:spMk id="15" creationId="{766C7564-C165-4377-976F-0355E1132428}"/>
          </ac:spMkLst>
        </pc:spChg>
        <pc:spChg chg="add">
          <ac:chgData name="Thomas Kebaïli (Student at CentraleSupelec)" userId="1ee579ca-d541-4b85-8eda-70709f6bdf3c" providerId="ADAL" clId="{A776CDF9-A489-44DD-A7F4-77F90D279209}" dt="2020-02-09T22:40:07.313" v="187"/>
          <ac:spMkLst>
            <pc:docMk/>
            <pc:sldMk cId="3801154558" sldId="286"/>
            <ac:spMk id="16" creationId="{ADB11F9B-E8EF-4B8F-B8D2-ED611AE72456}"/>
          </ac:spMkLst>
        </pc:spChg>
        <pc:spChg chg="add">
          <ac:chgData name="Thomas Kebaïli (Student at CentraleSupelec)" userId="1ee579ca-d541-4b85-8eda-70709f6bdf3c" providerId="ADAL" clId="{A776CDF9-A489-44DD-A7F4-77F90D279209}" dt="2020-02-09T22:40:07.313" v="187"/>
          <ac:spMkLst>
            <pc:docMk/>
            <pc:sldMk cId="3801154558" sldId="286"/>
            <ac:spMk id="17" creationId="{C0F33360-7938-45E6-8E64-682E8FC169A0}"/>
          </ac:spMkLst>
        </pc:spChg>
        <pc:picChg chg="mod">
          <ac:chgData name="Thomas Kebaïli (Student at CentraleSupelec)" userId="1ee579ca-d541-4b85-8eda-70709f6bdf3c" providerId="ADAL" clId="{A776CDF9-A489-44DD-A7F4-77F90D279209}" dt="2020-02-09T22:36:29.120" v="153" actId="207"/>
          <ac:picMkLst>
            <pc:docMk/>
            <pc:sldMk cId="3801154558" sldId="286"/>
            <ac:picMk id="5" creationId="{DDB2E6DE-D29E-4242-BBF8-F62E9885D51E}"/>
          </ac:picMkLst>
        </pc:picChg>
        <pc:cxnChg chg="add">
          <ac:chgData name="Thomas Kebaïli (Student at CentraleSupelec)" userId="1ee579ca-d541-4b85-8eda-70709f6bdf3c" providerId="ADAL" clId="{A776CDF9-A489-44DD-A7F4-77F90D279209}" dt="2020-02-09T22:40:07.313" v="187"/>
          <ac:cxnSpMkLst>
            <pc:docMk/>
            <pc:sldMk cId="3801154558" sldId="286"/>
            <ac:cxnSpMk id="9" creationId="{27438EBB-8531-4EE3-9A03-986DAC79FFA4}"/>
          </ac:cxnSpMkLst>
        </pc:cxnChg>
        <pc:cxnChg chg="add">
          <ac:chgData name="Thomas Kebaïli (Student at CentraleSupelec)" userId="1ee579ca-d541-4b85-8eda-70709f6bdf3c" providerId="ADAL" clId="{A776CDF9-A489-44DD-A7F4-77F90D279209}" dt="2020-02-09T22:40:07.313" v="187"/>
          <ac:cxnSpMkLst>
            <pc:docMk/>
            <pc:sldMk cId="3801154558" sldId="286"/>
            <ac:cxnSpMk id="10" creationId="{44498486-6385-4B3B-97C1-BAA0092DCCA7}"/>
          </ac:cxnSpMkLst>
        </pc:cxnChg>
        <pc:cxnChg chg="del mod">
          <ac:chgData name="Thomas Kebaïli (Student at CentraleSupelec)" userId="1ee579ca-d541-4b85-8eda-70709f6bdf3c" providerId="ADAL" clId="{A776CDF9-A489-44DD-A7F4-77F90D279209}" dt="2020-02-09T22:40:07.159" v="186" actId="478"/>
          <ac:cxnSpMkLst>
            <pc:docMk/>
            <pc:sldMk cId="3801154558" sldId="286"/>
            <ac:cxnSpMk id="12" creationId="{A1DD88F6-9510-445A-9077-F7D60C9EC3B9}"/>
          </ac:cxnSpMkLst>
        </pc:cxnChg>
        <pc:cxnChg chg="del mod">
          <ac:chgData name="Thomas Kebaïli (Student at CentraleSupelec)" userId="1ee579ca-d541-4b85-8eda-70709f6bdf3c" providerId="ADAL" clId="{A776CDF9-A489-44DD-A7F4-77F90D279209}" dt="2020-02-09T22:40:07.159" v="186" actId="478"/>
          <ac:cxnSpMkLst>
            <pc:docMk/>
            <pc:sldMk cId="3801154558" sldId="286"/>
            <ac:cxnSpMk id="13" creationId="{A668E7BB-7356-4451-B9DB-A5004B7E50E6}"/>
          </ac:cxnSpMkLst>
        </pc:cxnChg>
      </pc:sldChg>
      <pc:sldChg chg="add del">
        <pc:chgData name="Thomas Kebaïli (Student at CentraleSupelec)" userId="1ee579ca-d541-4b85-8eda-70709f6bdf3c" providerId="ADAL" clId="{A776CDF9-A489-44DD-A7F4-77F90D279209}" dt="2020-02-09T22:15:27.395" v="7" actId="2696"/>
        <pc:sldMkLst>
          <pc:docMk/>
          <pc:sldMk cId="1853360474" sldId="287"/>
        </pc:sldMkLst>
      </pc:sldChg>
      <pc:sldChg chg="addSp delSp add del">
        <pc:chgData name="Thomas Kebaïli (Student at CentraleSupelec)" userId="1ee579ca-d541-4b85-8eda-70709f6bdf3c" providerId="ADAL" clId="{A776CDF9-A489-44DD-A7F4-77F90D279209}" dt="2020-02-09T22:20:35.058" v="134" actId="2696"/>
        <pc:sldMkLst>
          <pc:docMk/>
          <pc:sldMk cId="2825769194" sldId="287"/>
        </pc:sldMkLst>
        <pc:spChg chg="del">
          <ac:chgData name="Thomas Kebaïli (Student at CentraleSupelec)" userId="1ee579ca-d541-4b85-8eda-70709f6bdf3c" providerId="ADAL" clId="{A776CDF9-A489-44DD-A7F4-77F90D279209}" dt="2020-02-09T22:19:31.507" v="132" actId="478"/>
          <ac:spMkLst>
            <pc:docMk/>
            <pc:sldMk cId="2825769194" sldId="287"/>
            <ac:spMk id="4" creationId="{3CD17E52-2F6E-4881-A8D3-919B3950FBB4}"/>
          </ac:spMkLst>
        </pc:spChg>
        <pc:spChg chg="add">
          <ac:chgData name="Thomas Kebaïli (Student at CentraleSupelec)" userId="1ee579ca-d541-4b85-8eda-70709f6bdf3c" providerId="ADAL" clId="{A776CDF9-A489-44DD-A7F4-77F90D279209}" dt="2020-02-09T22:19:31.737" v="133"/>
          <ac:spMkLst>
            <pc:docMk/>
            <pc:sldMk cId="2825769194" sldId="287"/>
            <ac:spMk id="12" creationId="{8C1082CE-351D-4407-AB0B-959F6FA32C15}"/>
          </ac:spMkLst>
        </pc:spChg>
      </pc:sldChg>
      <pc:sldChg chg="add del">
        <pc:chgData name="Thomas Kebaïli (Student at CentraleSupelec)" userId="1ee579ca-d541-4b85-8eda-70709f6bdf3c" providerId="ADAL" clId="{A776CDF9-A489-44DD-A7F4-77F90D279209}" dt="2020-02-09T22:16:31.014" v="46" actId="2696"/>
        <pc:sldMkLst>
          <pc:docMk/>
          <pc:sldMk cId="351809284" sldId="288"/>
        </pc:sldMkLst>
      </pc:sldChg>
      <pc:sldChg chg="addSp delSp modSp add mod modTransition setBg delDesignElem">
        <pc:chgData name="Thomas Kebaïli (Student at CentraleSupelec)" userId="1ee579ca-d541-4b85-8eda-70709f6bdf3c" providerId="ADAL" clId="{A776CDF9-A489-44DD-A7F4-77F90D279209}" dt="2020-02-09T22:48:39.540" v="457"/>
        <pc:sldMkLst>
          <pc:docMk/>
          <pc:sldMk cId="1340868594" sldId="288"/>
        </pc:sldMkLst>
        <pc:spChg chg="del">
          <ac:chgData name="Thomas Kebaïli (Student at CentraleSupelec)" userId="1ee579ca-d541-4b85-8eda-70709f6bdf3c" providerId="ADAL" clId="{A776CDF9-A489-44DD-A7F4-77F90D279209}" dt="2020-02-09T22:16:51.366" v="48"/>
          <ac:spMkLst>
            <pc:docMk/>
            <pc:sldMk cId="1340868594" sldId="288"/>
            <ac:spMk id="2" creationId="{3EE966C3-6DD2-4D5A-8E67-2FED1C355DC7}"/>
          </ac:spMkLst>
        </pc:spChg>
        <pc:spChg chg="del">
          <ac:chgData name="Thomas Kebaïli (Student at CentraleSupelec)" userId="1ee579ca-d541-4b85-8eda-70709f6bdf3c" providerId="ADAL" clId="{A776CDF9-A489-44DD-A7F4-77F90D279209}" dt="2020-02-09T22:16:51.366" v="48"/>
          <ac:spMkLst>
            <pc:docMk/>
            <pc:sldMk cId="1340868594" sldId="288"/>
            <ac:spMk id="3" creationId="{855ADFAA-BFD5-407A-80EC-818A37850B0E}"/>
          </ac:spMkLst>
        </pc:spChg>
        <pc:spChg chg="add mod">
          <ac:chgData name="Thomas Kebaïli (Student at CentraleSupelec)" userId="1ee579ca-d541-4b85-8eda-70709f6bdf3c" providerId="ADAL" clId="{A776CDF9-A489-44DD-A7F4-77F90D279209}" dt="2020-02-09T22:36:51.998" v="159" actId="207"/>
          <ac:spMkLst>
            <pc:docMk/>
            <pc:sldMk cId="1340868594" sldId="288"/>
            <ac:spMk id="4" creationId="{97BE93BB-DE63-4AE0-84B2-C4E32DA9DB70}"/>
          </ac:spMkLst>
        </pc:spChg>
        <pc:spChg chg="add mod">
          <ac:chgData name="Thomas Kebaïli (Student at CentraleSupelec)" userId="1ee579ca-d541-4b85-8eda-70709f6bdf3c" providerId="ADAL" clId="{A776CDF9-A489-44DD-A7F4-77F90D279209}" dt="2020-02-09T22:36:51.998" v="159" actId="207"/>
          <ac:spMkLst>
            <pc:docMk/>
            <pc:sldMk cId="1340868594" sldId="288"/>
            <ac:spMk id="5" creationId="{A801E45F-B7EA-4C50-91F8-FD301BE2066E}"/>
          </ac:spMkLst>
        </pc:spChg>
        <pc:spChg chg="add del">
          <ac:chgData name="Thomas Kebaïli (Student at CentraleSupelec)" userId="1ee579ca-d541-4b85-8eda-70709f6bdf3c" providerId="ADAL" clId="{A776CDF9-A489-44DD-A7F4-77F90D279209}" dt="2020-02-09T22:17:05.768" v="59" actId="26606"/>
          <ac:spMkLst>
            <pc:docMk/>
            <pc:sldMk cId="1340868594" sldId="288"/>
            <ac:spMk id="10" creationId="{23962611-DFD5-4092-AAFD-559E3DFCE2C9}"/>
          </ac:spMkLst>
        </pc:spChg>
        <pc:spChg chg="add del mod">
          <ac:chgData name="Thomas Kebaïli (Student at CentraleSupelec)" userId="1ee579ca-d541-4b85-8eda-70709f6bdf3c" providerId="ADAL" clId="{A776CDF9-A489-44DD-A7F4-77F90D279209}" dt="2020-02-09T22:37:16.020" v="161"/>
          <ac:spMkLst>
            <pc:docMk/>
            <pc:sldMk cId="1340868594" sldId="288"/>
            <ac:spMk id="14" creationId="{B672F332-AF08-46C6-94F0-77684310D7B7}"/>
          </ac:spMkLst>
        </pc:spChg>
        <pc:spChg chg="add del mod">
          <ac:chgData name="Thomas Kebaïli (Student at CentraleSupelec)" userId="1ee579ca-d541-4b85-8eda-70709f6bdf3c" providerId="ADAL" clId="{A776CDF9-A489-44DD-A7F4-77F90D279209}" dt="2020-02-09T22:37:16.020" v="161"/>
          <ac:spMkLst>
            <pc:docMk/>
            <pc:sldMk cId="1340868594" sldId="288"/>
            <ac:spMk id="15" creationId="{559AE206-7EBA-4D33-8BC9-9D8158553F0E}"/>
          </ac:spMkLst>
        </pc:spChg>
        <pc:spChg chg="add del mod">
          <ac:chgData name="Thomas Kebaïli (Student at CentraleSupelec)" userId="1ee579ca-d541-4b85-8eda-70709f6bdf3c" providerId="ADAL" clId="{A776CDF9-A489-44DD-A7F4-77F90D279209}" dt="2020-02-09T22:37:16.020" v="161"/>
          <ac:spMkLst>
            <pc:docMk/>
            <pc:sldMk cId="1340868594" sldId="288"/>
            <ac:spMk id="16" creationId="{34244EF8-D73A-40E1-BE73-D46E6B4B04ED}"/>
          </ac:spMkLst>
        </pc:spChg>
        <pc:spChg chg="add del mod">
          <ac:chgData name="Thomas Kebaïli (Student at CentraleSupelec)" userId="1ee579ca-d541-4b85-8eda-70709f6bdf3c" providerId="ADAL" clId="{A776CDF9-A489-44DD-A7F4-77F90D279209}" dt="2020-02-09T22:37:16.020" v="161"/>
          <ac:spMkLst>
            <pc:docMk/>
            <pc:sldMk cId="1340868594" sldId="288"/>
            <ac:spMk id="17" creationId="{6437D937-A7F1-4011-92B4-328E5BE1B166}"/>
          </ac:spMkLst>
        </pc:spChg>
        <pc:spChg chg="add del mod">
          <ac:chgData name="Thomas Kebaïli (Student at CentraleSupelec)" userId="1ee579ca-d541-4b85-8eda-70709f6bdf3c" providerId="ADAL" clId="{A776CDF9-A489-44DD-A7F4-77F90D279209}" dt="2020-02-09T22:37:16.020" v="161"/>
          <ac:spMkLst>
            <pc:docMk/>
            <pc:sldMk cId="1340868594" sldId="288"/>
            <ac:spMk id="18" creationId="{AB84D7E8-4ECB-42D7-ADBF-01689B0F24AE}"/>
          </ac:spMkLst>
        </pc:spChg>
        <pc:picChg chg="add del">
          <ac:chgData name="Thomas Kebaïli (Student at CentraleSupelec)" userId="1ee579ca-d541-4b85-8eda-70709f6bdf3c" providerId="ADAL" clId="{A776CDF9-A489-44DD-A7F4-77F90D279209}" dt="2020-02-09T22:17:05.768" v="59" actId="26606"/>
          <ac:picMkLst>
            <pc:docMk/>
            <pc:sldMk cId="1340868594" sldId="288"/>
            <ac:picMk id="12" creationId="{2270F1FA-0425-408F-9861-80BF5AFB276D}"/>
          </ac:picMkLst>
        </pc:picChg>
        <pc:cxnChg chg="add mod">
          <ac:chgData name="Thomas Kebaïli (Student at CentraleSupelec)" userId="1ee579ca-d541-4b85-8eda-70709f6bdf3c" providerId="ADAL" clId="{A776CDF9-A489-44DD-A7F4-77F90D279209}" dt="2020-02-09T22:37:38.762" v="164" actId="208"/>
          <ac:cxnSpMkLst>
            <pc:docMk/>
            <pc:sldMk cId="1340868594" sldId="288"/>
            <ac:cxnSpMk id="7" creationId="{FC879084-5922-4816-9A6D-A36C409515C8}"/>
          </ac:cxnSpMkLst>
        </pc:cxnChg>
        <pc:cxnChg chg="add del mod">
          <ac:chgData name="Thomas Kebaïli (Student at CentraleSupelec)" userId="1ee579ca-d541-4b85-8eda-70709f6bdf3c" providerId="ADAL" clId="{A776CDF9-A489-44DD-A7F4-77F90D279209}" dt="2020-02-09T22:37:16.020" v="161"/>
          <ac:cxnSpMkLst>
            <pc:docMk/>
            <pc:sldMk cId="1340868594" sldId="288"/>
            <ac:cxnSpMk id="20" creationId="{9E8E38ED-369A-44C2-B635-0BED0E48A6E8}"/>
          </ac:cxnSpMkLst>
        </pc:cxnChg>
      </pc:sldChg>
      <pc:sldChg chg="add">
        <pc:chgData name="Thomas Kebaïli (Student at CentraleSupelec)" userId="1ee579ca-d541-4b85-8eda-70709f6bdf3c" providerId="ADAL" clId="{A776CDF9-A489-44DD-A7F4-77F90D279209}" dt="2020-02-09T22:28:30.203" v="139"/>
        <pc:sldMkLst>
          <pc:docMk/>
          <pc:sldMk cId="2323940665" sldId="295"/>
        </pc:sldMkLst>
      </pc:sldChg>
      <pc:sldChg chg="addSp delSp modSp add modTransition setBg">
        <pc:chgData name="Thomas Kebaïli (Student at CentraleSupelec)" userId="1ee579ca-d541-4b85-8eda-70709f6bdf3c" providerId="ADAL" clId="{A776CDF9-A489-44DD-A7F4-77F90D279209}" dt="2020-02-09T22:56:18.656" v="550" actId="20577"/>
        <pc:sldMkLst>
          <pc:docMk/>
          <pc:sldMk cId="786864870" sldId="296"/>
        </pc:sldMkLst>
        <pc:spChg chg="mod">
          <ac:chgData name="Thomas Kebaïli (Student at CentraleSupelec)" userId="1ee579ca-d541-4b85-8eda-70709f6bdf3c" providerId="ADAL" clId="{A776CDF9-A489-44DD-A7F4-77F90D279209}" dt="2020-02-09T22:44:46.883" v="443" actId="207"/>
          <ac:spMkLst>
            <pc:docMk/>
            <pc:sldMk cId="786864870" sldId="296"/>
            <ac:spMk id="2" creationId="{B1015AF5-EFC1-4AF9-B7EA-D24C15683F2C}"/>
          </ac:spMkLst>
        </pc:spChg>
        <pc:spChg chg="del mod">
          <ac:chgData name="Thomas Kebaïli (Student at CentraleSupelec)" userId="1ee579ca-d541-4b85-8eda-70709f6bdf3c" providerId="ADAL" clId="{A776CDF9-A489-44DD-A7F4-77F90D279209}" dt="2020-02-09T22:54:37.142" v="522" actId="478"/>
          <ac:spMkLst>
            <pc:docMk/>
            <pc:sldMk cId="786864870" sldId="296"/>
            <ac:spMk id="3" creationId="{E145A4DB-B387-41AB-A4E9-EF8561A2C2F6}"/>
          </ac:spMkLst>
        </pc:spChg>
        <pc:spChg chg="add del mod">
          <ac:chgData name="Thomas Kebaïli (Student at CentraleSupelec)" userId="1ee579ca-d541-4b85-8eda-70709f6bdf3c" providerId="ADAL" clId="{A776CDF9-A489-44DD-A7F4-77F90D279209}" dt="2020-02-09T22:51:06.890" v="471" actId="478"/>
          <ac:spMkLst>
            <pc:docMk/>
            <pc:sldMk cId="786864870" sldId="296"/>
            <ac:spMk id="5" creationId="{0C9A231A-0797-4EFF-9001-0067D69FC182}"/>
          </ac:spMkLst>
        </pc:spChg>
        <pc:spChg chg="add mod">
          <ac:chgData name="Thomas Kebaïli (Student at CentraleSupelec)" userId="1ee579ca-d541-4b85-8eda-70709f6bdf3c" providerId="ADAL" clId="{A776CDF9-A489-44DD-A7F4-77F90D279209}" dt="2020-02-09T22:56:18.656" v="550" actId="20577"/>
          <ac:spMkLst>
            <pc:docMk/>
            <pc:sldMk cId="786864870" sldId="296"/>
            <ac:spMk id="6" creationId="{A5854978-9954-4C53-9E45-CC13523E04A6}"/>
          </ac:spMkLst>
        </pc:spChg>
        <pc:spChg chg="add del mod">
          <ac:chgData name="Thomas Kebaïli (Student at CentraleSupelec)" userId="1ee579ca-d541-4b85-8eda-70709f6bdf3c" providerId="ADAL" clId="{A776CDF9-A489-44DD-A7F4-77F90D279209}" dt="2020-02-09T22:51:05.020" v="470" actId="478"/>
          <ac:spMkLst>
            <pc:docMk/>
            <pc:sldMk cId="786864870" sldId="296"/>
            <ac:spMk id="7" creationId="{29757451-D867-4278-9DA7-E0C40BC14EDE}"/>
          </ac:spMkLst>
        </pc:spChg>
        <pc:spChg chg="add del">
          <ac:chgData name="Thomas Kebaïli (Student at CentraleSupelec)" userId="1ee579ca-d541-4b85-8eda-70709f6bdf3c" providerId="ADAL" clId="{A776CDF9-A489-44DD-A7F4-77F90D279209}" dt="2020-02-09T22:51:08.704" v="473" actId="478"/>
          <ac:spMkLst>
            <pc:docMk/>
            <pc:sldMk cId="786864870" sldId="296"/>
            <ac:spMk id="8" creationId="{D2150844-0F7B-4329-BE2C-46B788F352EC}"/>
          </ac:spMkLst>
        </pc:spChg>
        <pc:spChg chg="add mod">
          <ac:chgData name="Thomas Kebaïli (Student at CentraleSupelec)" userId="1ee579ca-d541-4b85-8eda-70709f6bdf3c" providerId="ADAL" clId="{A776CDF9-A489-44DD-A7F4-77F90D279209}" dt="2020-02-09T22:54:59.692" v="528" actId="403"/>
          <ac:spMkLst>
            <pc:docMk/>
            <pc:sldMk cId="786864870" sldId="296"/>
            <ac:spMk id="9" creationId="{78C1C2EF-6D90-460C-8646-EBA2A09C9E06}"/>
          </ac:spMkLst>
        </pc:spChg>
        <pc:spChg chg="add mod">
          <ac:chgData name="Thomas Kebaïli (Student at CentraleSupelec)" userId="1ee579ca-d541-4b85-8eda-70709f6bdf3c" providerId="ADAL" clId="{A776CDF9-A489-44DD-A7F4-77F90D279209}" dt="2020-02-09T22:54:06.418" v="512" actId="20577"/>
          <ac:spMkLst>
            <pc:docMk/>
            <pc:sldMk cId="786864870" sldId="296"/>
            <ac:spMk id="10" creationId="{055CBEDA-CAF7-42AB-807F-E8C12ECC344F}"/>
          </ac:spMkLst>
        </pc:spChg>
        <pc:spChg chg="add del mod">
          <ac:chgData name="Thomas Kebaïli (Student at CentraleSupelec)" userId="1ee579ca-d541-4b85-8eda-70709f6bdf3c" providerId="ADAL" clId="{A776CDF9-A489-44DD-A7F4-77F90D279209}" dt="2020-02-09T22:54:07.445" v="514"/>
          <ac:spMkLst>
            <pc:docMk/>
            <pc:sldMk cId="786864870" sldId="296"/>
            <ac:spMk id="11" creationId="{63797004-764D-48F8-AFC4-6BEFE70C2769}"/>
          </ac:spMkLst>
        </pc:spChg>
        <pc:spChg chg="add del mod">
          <ac:chgData name="Thomas Kebaïli (Student at CentraleSupelec)" userId="1ee579ca-d541-4b85-8eda-70709f6bdf3c" providerId="ADAL" clId="{A776CDF9-A489-44DD-A7F4-77F90D279209}" dt="2020-02-09T22:54:39.100" v="523" actId="478"/>
          <ac:spMkLst>
            <pc:docMk/>
            <pc:sldMk cId="786864870" sldId="296"/>
            <ac:spMk id="13" creationId="{12B804F5-D878-46BE-916E-1DFCA23563E5}"/>
          </ac:spMkLst>
        </pc:spChg>
        <pc:graphicFrameChg chg="add del mod">
          <ac:chgData name="Thomas Kebaïli (Student at CentraleSupelec)" userId="1ee579ca-d541-4b85-8eda-70709f6bdf3c" providerId="ADAL" clId="{A776CDF9-A489-44DD-A7F4-77F90D279209}" dt="2020-02-09T22:49:56.946" v="461" actId="1032"/>
          <ac:graphicFrameMkLst>
            <pc:docMk/>
            <pc:sldMk cId="786864870" sldId="296"/>
            <ac:graphicFrameMk id="4" creationId="{917A8690-155C-4798-8D17-0E379EDA92F8}"/>
          </ac:graphicFrameMkLst>
        </pc:graphicFrameChg>
        <pc:cxnChg chg="add del mod">
          <ac:chgData name="Thomas Kebaïli (Student at CentraleSupelec)" userId="1ee579ca-d541-4b85-8eda-70709f6bdf3c" providerId="ADAL" clId="{A776CDF9-A489-44DD-A7F4-77F90D279209}" dt="2020-02-09T22:55:39.092" v="533" actId="11529"/>
          <ac:cxnSpMkLst>
            <pc:docMk/>
            <pc:sldMk cId="786864870" sldId="296"/>
            <ac:cxnSpMk id="15" creationId="{8017109A-9338-40EA-94D5-344455350F3F}"/>
          </ac:cxnSpMkLst>
        </pc:cxnChg>
        <pc:cxnChg chg="add mod">
          <ac:chgData name="Thomas Kebaïli (Student at CentraleSupelec)" userId="1ee579ca-d541-4b85-8eda-70709f6bdf3c" providerId="ADAL" clId="{A776CDF9-A489-44DD-A7F4-77F90D279209}" dt="2020-02-09T22:56:09.288" v="539" actId="1582"/>
          <ac:cxnSpMkLst>
            <pc:docMk/>
            <pc:sldMk cId="786864870" sldId="296"/>
            <ac:cxnSpMk id="17" creationId="{4D8DFA42-E5FC-4528-970F-EC40FBF9BBB0}"/>
          </ac:cxnSpMkLst>
        </pc:cxnChg>
      </pc:sldChg>
      <pc:sldChg chg="addSp delSp modSp del setBg">
        <pc:chgData name="Thomas Kebaïli (Student at CentraleSupelec)" userId="1ee579ca-d541-4b85-8eda-70709f6bdf3c" providerId="ADAL" clId="{A776CDF9-A489-44DD-A7F4-77F90D279209}" dt="2020-02-09T22:40:21.533" v="190" actId="2696"/>
        <pc:sldMkLst>
          <pc:docMk/>
          <pc:sldMk cId="2323940665" sldId="296"/>
        </pc:sldMkLst>
        <pc:spChg chg="del">
          <ac:chgData name="Thomas Kebaïli (Student at CentraleSupelec)" userId="1ee579ca-d541-4b85-8eda-70709f6bdf3c" providerId="ADAL" clId="{A776CDF9-A489-44DD-A7F4-77F90D279209}" dt="2020-02-09T22:28:33.425" v="140" actId="478"/>
          <ac:spMkLst>
            <pc:docMk/>
            <pc:sldMk cId="2323940665" sldId="296"/>
            <ac:spMk id="4" creationId="{3CD17E52-2F6E-4881-A8D3-919B3950FBB4}"/>
          </ac:spMkLst>
        </pc:spChg>
        <pc:spChg chg="mod">
          <ac:chgData name="Thomas Kebaïli (Student at CentraleSupelec)" userId="1ee579ca-d541-4b85-8eda-70709f6bdf3c" providerId="ADAL" clId="{A776CDF9-A489-44DD-A7F4-77F90D279209}" dt="2020-02-09T22:36:23.975" v="152" actId="207"/>
          <ac:spMkLst>
            <pc:docMk/>
            <pc:sldMk cId="2323940665" sldId="296"/>
            <ac:spMk id="11" creationId="{5C65400A-BC78-4BBF-AA87-0BD040C4D367}"/>
          </ac:spMkLst>
        </pc:spChg>
        <pc:spChg chg="del mod">
          <ac:chgData name="Thomas Kebaïli (Student at CentraleSupelec)" userId="1ee579ca-d541-4b85-8eda-70709f6bdf3c" providerId="ADAL" clId="{A776CDF9-A489-44DD-A7F4-77F90D279209}" dt="2020-02-09T22:40:10.859" v="188" actId="478"/>
          <ac:spMkLst>
            <pc:docMk/>
            <pc:sldMk cId="2323940665" sldId="296"/>
            <ac:spMk id="14" creationId="{BCE506C6-0681-41B3-A9E0-5BF5BF4F2562}"/>
          </ac:spMkLst>
        </pc:spChg>
        <pc:spChg chg="del mod">
          <ac:chgData name="Thomas Kebaïli (Student at CentraleSupelec)" userId="1ee579ca-d541-4b85-8eda-70709f6bdf3c" providerId="ADAL" clId="{A776CDF9-A489-44DD-A7F4-77F90D279209}" dt="2020-02-09T22:40:10.859" v="188" actId="478"/>
          <ac:spMkLst>
            <pc:docMk/>
            <pc:sldMk cId="2323940665" sldId="296"/>
            <ac:spMk id="15" creationId="{766C7564-C165-4377-976F-0355E1132428}"/>
          </ac:spMkLst>
        </pc:spChg>
        <pc:spChg chg="add">
          <ac:chgData name="Thomas Kebaïli (Student at CentraleSupelec)" userId="1ee579ca-d541-4b85-8eda-70709f6bdf3c" providerId="ADAL" clId="{A776CDF9-A489-44DD-A7F4-77F90D279209}" dt="2020-02-09T22:40:11.079" v="189"/>
          <ac:spMkLst>
            <pc:docMk/>
            <pc:sldMk cId="2323940665" sldId="296"/>
            <ac:spMk id="16" creationId="{9ED4B34F-61E7-4FCC-AA09-11AEE286B050}"/>
          </ac:spMkLst>
        </pc:spChg>
        <pc:spChg chg="add">
          <ac:chgData name="Thomas Kebaïli (Student at CentraleSupelec)" userId="1ee579ca-d541-4b85-8eda-70709f6bdf3c" providerId="ADAL" clId="{A776CDF9-A489-44DD-A7F4-77F90D279209}" dt="2020-02-09T22:40:11.079" v="189"/>
          <ac:spMkLst>
            <pc:docMk/>
            <pc:sldMk cId="2323940665" sldId="296"/>
            <ac:spMk id="17" creationId="{6858284E-CA25-4675-96C3-3186690F97D9}"/>
          </ac:spMkLst>
        </pc:spChg>
        <pc:picChg chg="mod">
          <ac:chgData name="Thomas Kebaïli (Student at CentraleSupelec)" userId="1ee579ca-d541-4b85-8eda-70709f6bdf3c" providerId="ADAL" clId="{A776CDF9-A489-44DD-A7F4-77F90D279209}" dt="2020-02-09T22:36:23.975" v="152" actId="207"/>
          <ac:picMkLst>
            <pc:docMk/>
            <pc:sldMk cId="2323940665" sldId="296"/>
            <ac:picMk id="5" creationId="{DDB2E6DE-D29E-4242-BBF8-F62E9885D51E}"/>
          </ac:picMkLst>
        </pc:picChg>
        <pc:cxnChg chg="add">
          <ac:chgData name="Thomas Kebaïli (Student at CentraleSupelec)" userId="1ee579ca-d541-4b85-8eda-70709f6bdf3c" providerId="ADAL" clId="{A776CDF9-A489-44DD-A7F4-77F90D279209}" dt="2020-02-09T22:40:11.079" v="189"/>
          <ac:cxnSpMkLst>
            <pc:docMk/>
            <pc:sldMk cId="2323940665" sldId="296"/>
            <ac:cxnSpMk id="9" creationId="{C011165C-3FDF-44B2-A7A5-59759E78C34F}"/>
          </ac:cxnSpMkLst>
        </pc:cxnChg>
        <pc:cxnChg chg="add">
          <ac:chgData name="Thomas Kebaïli (Student at CentraleSupelec)" userId="1ee579ca-d541-4b85-8eda-70709f6bdf3c" providerId="ADAL" clId="{A776CDF9-A489-44DD-A7F4-77F90D279209}" dt="2020-02-09T22:40:11.079" v="189"/>
          <ac:cxnSpMkLst>
            <pc:docMk/>
            <pc:sldMk cId="2323940665" sldId="296"/>
            <ac:cxnSpMk id="10" creationId="{62FC40DB-0274-4AAE-AE76-1C55D907187F}"/>
          </ac:cxnSpMkLst>
        </pc:cxnChg>
        <pc:cxnChg chg="del mod">
          <ac:chgData name="Thomas Kebaïli (Student at CentraleSupelec)" userId="1ee579ca-d541-4b85-8eda-70709f6bdf3c" providerId="ADAL" clId="{A776CDF9-A489-44DD-A7F4-77F90D279209}" dt="2020-02-09T22:40:10.859" v="188" actId="478"/>
          <ac:cxnSpMkLst>
            <pc:docMk/>
            <pc:sldMk cId="2323940665" sldId="296"/>
            <ac:cxnSpMk id="12" creationId="{A1DD88F6-9510-445A-9077-F7D60C9EC3B9}"/>
          </ac:cxnSpMkLst>
        </pc:cxnChg>
        <pc:cxnChg chg="del mod">
          <ac:chgData name="Thomas Kebaïli (Student at CentraleSupelec)" userId="1ee579ca-d541-4b85-8eda-70709f6bdf3c" providerId="ADAL" clId="{A776CDF9-A489-44DD-A7F4-77F90D279209}" dt="2020-02-09T22:40:10.859" v="188" actId="478"/>
          <ac:cxnSpMkLst>
            <pc:docMk/>
            <pc:sldMk cId="2323940665" sldId="296"/>
            <ac:cxnSpMk id="13" creationId="{A668E7BB-7356-4451-B9DB-A5004B7E50E6}"/>
          </ac:cxnSpMkLst>
        </pc:cxnChg>
      </pc:sldChg>
      <pc:sldChg chg="add del setBg">
        <pc:chgData name="Thomas Kebaïli (Student at CentraleSupelec)" userId="1ee579ca-d541-4b85-8eda-70709f6bdf3c" providerId="ADAL" clId="{A776CDF9-A489-44DD-A7F4-77F90D279209}" dt="2020-02-09T22:43:08.671" v="225" actId="2696"/>
        <pc:sldMkLst>
          <pc:docMk/>
          <pc:sldMk cId="2381221167" sldId="296"/>
        </pc:sldMkLst>
      </pc:sldChg>
      <pc:sldChg chg="add del setBg">
        <pc:chgData name="Thomas Kebaïli (Student at CentraleSupelec)" userId="1ee579ca-d541-4b85-8eda-70709f6bdf3c" providerId="ADAL" clId="{A776CDF9-A489-44DD-A7F4-77F90D279209}" dt="2020-02-09T22:43:02.868" v="223" actId="2696"/>
        <pc:sldMkLst>
          <pc:docMk/>
          <pc:sldMk cId="2516141282" sldId="296"/>
        </pc:sldMkLst>
      </pc:sldChg>
    </pc:docChg>
  </pc:docChgLst>
  <pc:docChgLst>
    <pc:chgData name="Paulin Brissonneau (Student at CentraleSupelec)" userId="S::paulin.brissonneau@student-cs.fr::f7448dcc-38eb-4711-9301-1a82f5790d7b" providerId="AD" clId="Web-{61002205-F82B-4AD4-A231-E936DA1343F8}"/>
    <pc:docChg chg="addSld delSld modSld">
      <pc:chgData name="Paulin Brissonneau (Student at CentraleSupelec)" userId="S::paulin.brissonneau@student-cs.fr::f7448dcc-38eb-4711-9301-1a82f5790d7b" providerId="AD" clId="Web-{61002205-F82B-4AD4-A231-E936DA1343F8}" dt="2020-02-09T22:33:15.903" v="231" actId="1076"/>
      <pc:docMkLst>
        <pc:docMk/>
      </pc:docMkLst>
      <pc:sldChg chg="addSp delSp modSp">
        <pc:chgData name="Paulin Brissonneau (Student at CentraleSupelec)" userId="S::paulin.brissonneau@student-cs.fr::f7448dcc-38eb-4711-9301-1a82f5790d7b" providerId="AD" clId="Web-{61002205-F82B-4AD4-A231-E936DA1343F8}" dt="2020-02-09T22:22:37.692" v="6" actId="14100"/>
        <pc:sldMkLst>
          <pc:docMk/>
          <pc:sldMk cId="0" sldId="256"/>
        </pc:sldMkLst>
        <pc:spChg chg="del">
          <ac:chgData name="Paulin Brissonneau (Student at CentraleSupelec)" userId="S::paulin.brissonneau@student-cs.fr::f7448dcc-38eb-4711-9301-1a82f5790d7b" providerId="AD" clId="Web-{61002205-F82B-4AD4-A231-E936DA1343F8}" dt="2020-02-09T22:22:01.739" v="0"/>
          <ac:spMkLst>
            <pc:docMk/>
            <pc:sldMk cId="0" sldId="256"/>
            <ac:spMk id="6" creationId="{00000000-0000-0000-0000-000000000000}"/>
          </ac:spMkLst>
        </pc:spChg>
        <pc:picChg chg="add mod ord">
          <ac:chgData name="Paulin Brissonneau (Student at CentraleSupelec)" userId="S::paulin.brissonneau@student-cs.fr::f7448dcc-38eb-4711-9301-1a82f5790d7b" providerId="AD" clId="Web-{61002205-F82B-4AD4-A231-E936DA1343F8}" dt="2020-02-09T22:22:37.692" v="6" actId="14100"/>
          <ac:picMkLst>
            <pc:docMk/>
            <pc:sldMk cId="0" sldId="256"/>
            <ac:picMk id="2" creationId="{84B420EB-BB24-4546-B64F-38D75768293C}"/>
          </ac:picMkLst>
        </pc:picChg>
        <pc:picChg chg="del">
          <ac:chgData name="Paulin Brissonneau (Student at CentraleSupelec)" userId="S::paulin.brissonneau@student-cs.fr::f7448dcc-38eb-4711-9301-1a82f5790d7b" providerId="AD" clId="Web-{61002205-F82B-4AD4-A231-E936DA1343F8}" dt="2020-02-09T22:22:01.910" v="1"/>
          <ac:picMkLst>
            <pc:docMk/>
            <pc:sldMk cId="0" sldId="256"/>
            <ac:picMk id="1028" creationId="{00000000-0000-0000-0000-000000000000}"/>
          </ac:picMkLst>
        </pc:picChg>
      </pc:sldChg>
      <pc:sldChg chg="addSp delSp modSp">
        <pc:chgData name="Paulin Brissonneau (Student at CentraleSupelec)" userId="S::paulin.brissonneau@student-cs.fr::f7448dcc-38eb-4711-9301-1a82f5790d7b" providerId="AD" clId="Web-{61002205-F82B-4AD4-A231-E936DA1343F8}" dt="2020-02-09T22:22:59.489" v="14"/>
        <pc:sldMkLst>
          <pc:docMk/>
          <pc:sldMk cId="0" sldId="257"/>
        </pc:sldMkLst>
        <pc:spChg chg="del">
          <ac:chgData name="Paulin Brissonneau (Student at CentraleSupelec)" userId="S::paulin.brissonneau@student-cs.fr::f7448dcc-38eb-4711-9301-1a82f5790d7b" providerId="AD" clId="Web-{61002205-F82B-4AD4-A231-E936DA1343F8}" dt="2020-02-09T22:22:53.176" v="11"/>
          <ac:spMkLst>
            <pc:docMk/>
            <pc:sldMk cId="0" sldId="257"/>
            <ac:spMk id="6" creationId="{00000000-0000-0000-0000-000000000000}"/>
          </ac:spMkLst>
        </pc:spChg>
        <pc:picChg chg="add ord">
          <ac:chgData name="Paulin Brissonneau (Student at CentraleSupelec)" userId="S::paulin.brissonneau@student-cs.fr::f7448dcc-38eb-4711-9301-1a82f5790d7b" providerId="AD" clId="Web-{61002205-F82B-4AD4-A231-E936DA1343F8}" dt="2020-02-09T22:22:59.489" v="14"/>
          <ac:picMkLst>
            <pc:docMk/>
            <pc:sldMk cId="0" sldId="257"/>
            <ac:picMk id="2" creationId="{6FBF19DB-C726-467B-AD49-F168E49CE927}"/>
          </ac:picMkLst>
        </pc:picChg>
        <pc:picChg chg="del">
          <ac:chgData name="Paulin Brissonneau (Student at CentraleSupelec)" userId="S::paulin.brissonneau@student-cs.fr::f7448dcc-38eb-4711-9301-1a82f5790d7b" providerId="AD" clId="Web-{61002205-F82B-4AD4-A231-E936DA1343F8}" dt="2020-02-09T22:22:54.208" v="12"/>
          <ac:picMkLst>
            <pc:docMk/>
            <pc:sldMk cId="0" sldId="257"/>
            <ac:picMk id="1028" creationId="{00000000-0000-0000-0000-000000000000}"/>
          </ac:picMkLst>
        </pc:picChg>
      </pc:sldChg>
      <pc:sldChg chg="addSp delSp modSp">
        <pc:chgData name="Paulin Brissonneau (Student at CentraleSupelec)" userId="S::paulin.brissonneau@student-cs.fr::f7448dcc-38eb-4711-9301-1a82f5790d7b" providerId="AD" clId="Web-{61002205-F82B-4AD4-A231-E936DA1343F8}" dt="2020-02-09T22:22:47.130" v="10"/>
        <pc:sldMkLst>
          <pc:docMk/>
          <pc:sldMk cId="0" sldId="259"/>
        </pc:sldMkLst>
        <pc:spChg chg="del">
          <ac:chgData name="Paulin Brissonneau (Student at CentraleSupelec)" userId="S::paulin.brissonneau@student-cs.fr::f7448dcc-38eb-4711-9301-1a82f5790d7b" providerId="AD" clId="Web-{61002205-F82B-4AD4-A231-E936DA1343F8}" dt="2020-02-09T22:22:46.426" v="9"/>
          <ac:spMkLst>
            <pc:docMk/>
            <pc:sldMk cId="0" sldId="259"/>
            <ac:spMk id="6" creationId="{00000000-0000-0000-0000-000000000000}"/>
          </ac:spMkLst>
        </pc:spChg>
        <pc:picChg chg="add ord">
          <ac:chgData name="Paulin Brissonneau (Student at CentraleSupelec)" userId="S::paulin.brissonneau@student-cs.fr::f7448dcc-38eb-4711-9301-1a82f5790d7b" providerId="AD" clId="Web-{61002205-F82B-4AD4-A231-E936DA1343F8}" dt="2020-02-09T22:22:44.333" v="8"/>
          <ac:picMkLst>
            <pc:docMk/>
            <pc:sldMk cId="0" sldId="259"/>
            <ac:picMk id="2" creationId="{1EACACEA-70FC-4ADF-83B1-9601B67FA152}"/>
          </ac:picMkLst>
        </pc:picChg>
        <pc:picChg chg="del">
          <ac:chgData name="Paulin Brissonneau (Student at CentraleSupelec)" userId="S::paulin.brissonneau@student-cs.fr::f7448dcc-38eb-4711-9301-1a82f5790d7b" providerId="AD" clId="Web-{61002205-F82B-4AD4-A231-E936DA1343F8}" dt="2020-02-09T22:22:47.130" v="10"/>
          <ac:picMkLst>
            <pc:docMk/>
            <pc:sldMk cId="0" sldId="259"/>
            <ac:picMk id="1028" creationId="{00000000-0000-0000-0000-000000000000}"/>
          </ac:picMkLst>
        </pc:picChg>
      </pc:sldChg>
      <pc:sldChg chg="addSp delSp modSp">
        <pc:chgData name="Paulin Brissonneau (Student at CentraleSupelec)" userId="S::paulin.brissonneau@student-cs.fr::f7448dcc-38eb-4711-9301-1a82f5790d7b" providerId="AD" clId="Web-{61002205-F82B-4AD4-A231-E936DA1343F8}" dt="2020-02-09T22:24:41.630" v="38"/>
        <pc:sldMkLst>
          <pc:docMk/>
          <pc:sldMk cId="0" sldId="260"/>
        </pc:sldMkLst>
        <pc:spChg chg="del">
          <ac:chgData name="Paulin Brissonneau (Student at CentraleSupelec)" userId="S::paulin.brissonneau@student-cs.fr::f7448dcc-38eb-4711-9301-1a82f5790d7b" providerId="AD" clId="Web-{61002205-F82B-4AD4-A231-E936DA1343F8}" dt="2020-02-09T22:24:19.005" v="33"/>
          <ac:spMkLst>
            <pc:docMk/>
            <pc:sldMk cId="0" sldId="260"/>
            <ac:spMk id="6" creationId="{00000000-0000-0000-0000-000000000000}"/>
          </ac:spMkLst>
        </pc:spChg>
        <pc:picChg chg="add ord">
          <ac:chgData name="Paulin Brissonneau (Student at CentraleSupelec)" userId="S::paulin.brissonneau@student-cs.fr::f7448dcc-38eb-4711-9301-1a82f5790d7b" providerId="AD" clId="Web-{61002205-F82B-4AD4-A231-E936DA1343F8}" dt="2020-02-09T22:24:41.630" v="38"/>
          <ac:picMkLst>
            <pc:docMk/>
            <pc:sldMk cId="0" sldId="260"/>
            <ac:picMk id="2" creationId="{5332C562-58B1-4E6C-9EBD-5BB5837A26F9}"/>
          </ac:picMkLst>
        </pc:picChg>
        <pc:picChg chg="del">
          <ac:chgData name="Paulin Brissonneau (Student at CentraleSupelec)" userId="S::paulin.brissonneau@student-cs.fr::f7448dcc-38eb-4711-9301-1a82f5790d7b" providerId="AD" clId="Web-{61002205-F82B-4AD4-A231-E936DA1343F8}" dt="2020-02-09T22:24:19.505" v="34"/>
          <ac:picMkLst>
            <pc:docMk/>
            <pc:sldMk cId="0" sldId="260"/>
            <ac:picMk id="1028" creationId="{00000000-0000-0000-0000-000000000000}"/>
          </ac:picMkLst>
        </pc:picChg>
      </pc:sldChg>
      <pc:sldChg chg="addSp delSp modSp">
        <pc:chgData name="Paulin Brissonneau (Student at CentraleSupelec)" userId="S::paulin.brissonneau@student-cs.fr::f7448dcc-38eb-4711-9301-1a82f5790d7b" providerId="AD" clId="Web-{61002205-F82B-4AD4-A231-E936DA1343F8}" dt="2020-02-09T22:23:30.692" v="22"/>
        <pc:sldMkLst>
          <pc:docMk/>
          <pc:sldMk cId="4158826135" sldId="268"/>
        </pc:sldMkLst>
        <pc:spChg chg="add del">
          <ac:chgData name="Paulin Brissonneau (Student at CentraleSupelec)" userId="S::paulin.brissonneau@student-cs.fr::f7448dcc-38eb-4711-9301-1a82f5790d7b" providerId="AD" clId="Web-{61002205-F82B-4AD4-A231-E936DA1343F8}" dt="2020-02-09T22:23:30.692" v="22"/>
          <ac:spMkLst>
            <pc:docMk/>
            <pc:sldMk cId="4158826135" sldId="268"/>
            <ac:spMk id="6" creationId="{00000000-0000-0000-0000-000000000000}"/>
          </ac:spMkLst>
        </pc:spChg>
        <pc:picChg chg="add del ord">
          <ac:chgData name="Paulin Brissonneau (Student at CentraleSupelec)" userId="S::paulin.brissonneau@student-cs.fr::f7448dcc-38eb-4711-9301-1a82f5790d7b" providerId="AD" clId="Web-{61002205-F82B-4AD4-A231-E936DA1343F8}" dt="2020-02-09T22:23:27.583" v="20"/>
          <ac:picMkLst>
            <pc:docMk/>
            <pc:sldMk cId="4158826135" sldId="268"/>
            <ac:picMk id="3" creationId="{F2C6E000-AEA0-4931-B579-38137F3B5C29}"/>
          </ac:picMkLst>
        </pc:picChg>
        <pc:picChg chg="add del">
          <ac:chgData name="Paulin Brissonneau (Student at CentraleSupelec)" userId="S::paulin.brissonneau@student-cs.fr::f7448dcc-38eb-4711-9301-1a82f5790d7b" providerId="AD" clId="Web-{61002205-F82B-4AD4-A231-E936DA1343F8}" dt="2020-02-09T22:23:29.255" v="21"/>
          <ac:picMkLst>
            <pc:docMk/>
            <pc:sldMk cId="4158826135" sldId="268"/>
            <ac:picMk id="1028" creationId="{00000000-0000-0000-0000-000000000000}"/>
          </ac:picMkLst>
        </pc:picChg>
      </pc:sldChg>
      <pc:sldChg chg="modSp">
        <pc:chgData name="Paulin Brissonneau (Student at CentraleSupelec)" userId="S::paulin.brissonneau@student-cs.fr::f7448dcc-38eb-4711-9301-1a82f5790d7b" providerId="AD" clId="Web-{61002205-F82B-4AD4-A231-E936DA1343F8}" dt="2020-02-09T22:24:55.177" v="44" actId="20577"/>
        <pc:sldMkLst>
          <pc:docMk/>
          <pc:sldMk cId="1830243449" sldId="270"/>
        </pc:sldMkLst>
        <pc:spChg chg="mod">
          <ac:chgData name="Paulin Brissonneau (Student at CentraleSupelec)" userId="S::paulin.brissonneau@student-cs.fr::f7448dcc-38eb-4711-9301-1a82f5790d7b" providerId="AD" clId="Web-{61002205-F82B-4AD4-A231-E936DA1343F8}" dt="2020-02-09T22:24:55.177" v="44" actId="20577"/>
          <ac:spMkLst>
            <pc:docMk/>
            <pc:sldMk cId="1830243449" sldId="270"/>
            <ac:spMk id="13" creationId="{00000000-0000-0000-0000-000000000000}"/>
          </ac:spMkLst>
        </pc:spChg>
      </pc:sldChg>
      <pc:sldChg chg="addSp delSp modSp del">
        <pc:chgData name="Paulin Brissonneau (Student at CentraleSupelec)" userId="S::paulin.brissonneau@student-cs.fr::f7448dcc-38eb-4711-9301-1a82f5790d7b" providerId="AD" clId="Web-{61002205-F82B-4AD4-A231-E936DA1343F8}" dt="2020-02-09T22:24:17.256" v="32"/>
        <pc:sldMkLst>
          <pc:docMk/>
          <pc:sldMk cId="2247436906" sldId="271"/>
        </pc:sldMkLst>
        <pc:spChg chg="del">
          <ac:chgData name="Paulin Brissonneau (Student at CentraleSupelec)" userId="S::paulin.brissonneau@student-cs.fr::f7448dcc-38eb-4711-9301-1a82f5790d7b" providerId="AD" clId="Web-{61002205-F82B-4AD4-A231-E936DA1343F8}" dt="2020-02-09T22:23:39.614" v="23"/>
          <ac:spMkLst>
            <pc:docMk/>
            <pc:sldMk cId="2247436906" sldId="271"/>
            <ac:spMk id="6" creationId="{00000000-0000-0000-0000-000000000000}"/>
          </ac:spMkLst>
        </pc:spChg>
        <pc:picChg chg="add del mod ord">
          <ac:chgData name="Paulin Brissonneau (Student at CentraleSupelec)" userId="S::paulin.brissonneau@student-cs.fr::f7448dcc-38eb-4711-9301-1a82f5790d7b" providerId="AD" clId="Web-{61002205-F82B-4AD4-A231-E936DA1343F8}" dt="2020-02-09T22:24:12.083" v="29"/>
          <ac:picMkLst>
            <pc:docMk/>
            <pc:sldMk cId="2247436906" sldId="271"/>
            <ac:picMk id="2" creationId="{EC11CA17-A28D-4E46-9CFB-508401D2FFD8}"/>
          </ac:picMkLst>
        </pc:picChg>
        <pc:picChg chg="del">
          <ac:chgData name="Paulin Brissonneau (Student at CentraleSupelec)" userId="S::paulin.brissonneau@student-cs.fr::f7448dcc-38eb-4711-9301-1a82f5790d7b" providerId="AD" clId="Web-{61002205-F82B-4AD4-A231-E936DA1343F8}" dt="2020-02-09T22:23:40.302" v="24"/>
          <ac:picMkLst>
            <pc:docMk/>
            <pc:sldMk cId="2247436906" sldId="271"/>
            <ac:picMk id="1028" creationId="{00000000-0000-0000-0000-000000000000}"/>
          </ac:picMkLst>
        </pc:picChg>
      </pc:sldChg>
      <pc:sldChg chg="del">
        <pc:chgData name="Paulin Brissonneau (Student at CentraleSupelec)" userId="S::paulin.brissonneau@student-cs.fr::f7448dcc-38eb-4711-9301-1a82f5790d7b" providerId="AD" clId="Web-{61002205-F82B-4AD4-A231-E936DA1343F8}" dt="2020-02-09T22:24:16.521" v="31"/>
        <pc:sldMkLst>
          <pc:docMk/>
          <pc:sldMk cId="1579362694" sldId="272"/>
        </pc:sldMkLst>
      </pc:sldChg>
      <pc:sldChg chg="del">
        <pc:chgData name="Paulin Brissonneau (Student at CentraleSupelec)" userId="S::paulin.brissonneau@student-cs.fr::f7448dcc-38eb-4711-9301-1a82f5790d7b" providerId="AD" clId="Web-{61002205-F82B-4AD4-A231-E936DA1343F8}" dt="2020-02-09T22:24:15.364" v="30"/>
        <pc:sldMkLst>
          <pc:docMk/>
          <pc:sldMk cId="2699091956" sldId="273"/>
        </pc:sldMkLst>
      </pc:sldChg>
      <pc:sldChg chg="modSp">
        <pc:chgData name="Paulin Brissonneau (Student at CentraleSupelec)" userId="S::paulin.brissonneau@student-cs.fr::f7448dcc-38eb-4711-9301-1a82f5790d7b" providerId="AD" clId="Web-{61002205-F82B-4AD4-A231-E936DA1343F8}" dt="2020-02-09T22:26:02.334" v="90" actId="20577"/>
        <pc:sldMkLst>
          <pc:docMk/>
          <pc:sldMk cId="0" sldId="278"/>
        </pc:sldMkLst>
        <pc:spChg chg="mod">
          <ac:chgData name="Paulin Brissonneau (Student at CentraleSupelec)" userId="S::paulin.brissonneau@student-cs.fr::f7448dcc-38eb-4711-9301-1a82f5790d7b" providerId="AD" clId="Web-{61002205-F82B-4AD4-A231-E936DA1343F8}" dt="2020-02-09T22:25:48.380" v="53" actId="20577"/>
          <ac:spMkLst>
            <pc:docMk/>
            <pc:sldMk cId="0" sldId="278"/>
            <ac:spMk id="11" creationId="{9437FA72-4A3D-4C73-AC32-0B38A8449F32}"/>
          </ac:spMkLst>
        </pc:spChg>
        <pc:spChg chg="mod">
          <ac:chgData name="Paulin Brissonneau (Student at CentraleSupelec)" userId="S::paulin.brissonneau@student-cs.fr::f7448dcc-38eb-4711-9301-1a82f5790d7b" providerId="AD" clId="Web-{61002205-F82B-4AD4-A231-E936DA1343F8}" dt="2020-02-09T22:25:52.131" v="62" actId="20577"/>
          <ac:spMkLst>
            <pc:docMk/>
            <pc:sldMk cId="0" sldId="278"/>
            <ac:spMk id="12" creationId="{DEA53F99-BB06-4F68-A02A-F76835A9ACB4}"/>
          </ac:spMkLst>
        </pc:spChg>
        <pc:spChg chg="mod">
          <ac:chgData name="Paulin Brissonneau (Student at CentraleSupelec)" userId="S::paulin.brissonneau@student-cs.fr::f7448dcc-38eb-4711-9301-1a82f5790d7b" providerId="AD" clId="Web-{61002205-F82B-4AD4-A231-E936DA1343F8}" dt="2020-02-09T22:25:56.724" v="72" actId="20577"/>
          <ac:spMkLst>
            <pc:docMk/>
            <pc:sldMk cId="0" sldId="278"/>
            <ac:spMk id="13" creationId="{4A2A0976-609A-429C-9BFC-43810DE59CC0}"/>
          </ac:spMkLst>
        </pc:spChg>
        <pc:spChg chg="mod">
          <ac:chgData name="Paulin Brissonneau (Student at CentraleSupelec)" userId="S::paulin.brissonneau@student-cs.fr::f7448dcc-38eb-4711-9301-1a82f5790d7b" providerId="AD" clId="Web-{61002205-F82B-4AD4-A231-E936DA1343F8}" dt="2020-02-09T22:25:58.349" v="81" actId="20577"/>
          <ac:spMkLst>
            <pc:docMk/>
            <pc:sldMk cId="0" sldId="278"/>
            <ac:spMk id="14" creationId="{E5DB5ED8-A85F-461C-8CB0-CFD3E144AFBA}"/>
          </ac:spMkLst>
        </pc:spChg>
        <pc:spChg chg="mod">
          <ac:chgData name="Paulin Brissonneau (Student at CentraleSupelec)" userId="S::paulin.brissonneau@student-cs.fr::f7448dcc-38eb-4711-9301-1a82f5790d7b" providerId="AD" clId="Web-{61002205-F82B-4AD4-A231-E936DA1343F8}" dt="2020-02-09T22:26:02.334" v="90" actId="20577"/>
          <ac:spMkLst>
            <pc:docMk/>
            <pc:sldMk cId="0" sldId="278"/>
            <ac:spMk id="15" creationId="{CCD92807-D502-4B36-8794-5C0146A06AE0}"/>
          </ac:spMkLst>
        </pc:spChg>
      </pc:sldChg>
      <pc:sldChg chg="new del">
        <pc:chgData name="Paulin Brissonneau (Student at CentraleSupelec)" userId="S::paulin.brissonneau@student-cs.fr::f7448dcc-38eb-4711-9301-1a82f5790d7b" providerId="AD" clId="Web-{61002205-F82B-4AD4-A231-E936DA1343F8}" dt="2020-02-09T22:27:57.803" v="98"/>
        <pc:sldMkLst>
          <pc:docMk/>
          <pc:sldMk cId="585488125" sldId="291"/>
        </pc:sldMkLst>
      </pc:sldChg>
      <pc:sldChg chg="addSp delSp modSp new del mod setBg">
        <pc:chgData name="Paulin Brissonneau (Student at CentraleSupelec)" userId="S::paulin.brissonneau@student-cs.fr::f7448dcc-38eb-4711-9301-1a82f5790d7b" providerId="AD" clId="Web-{61002205-F82B-4AD4-A231-E936DA1343F8}" dt="2020-02-09T22:27:39.084" v="95"/>
        <pc:sldMkLst>
          <pc:docMk/>
          <pc:sldMk cId="2278998478" sldId="291"/>
        </pc:sldMkLst>
        <pc:spChg chg="del">
          <ac:chgData name="Paulin Brissonneau (Student at CentraleSupelec)" userId="S::paulin.brissonneau@student-cs.fr::f7448dcc-38eb-4711-9301-1a82f5790d7b" providerId="AD" clId="Web-{61002205-F82B-4AD4-A231-E936DA1343F8}" dt="2020-02-09T22:27:25.975" v="94"/>
          <ac:spMkLst>
            <pc:docMk/>
            <pc:sldMk cId="2278998478" sldId="291"/>
            <ac:spMk id="2" creationId="{A7127507-BF81-41CB-9B65-01F60E5ED6BF}"/>
          </ac:spMkLst>
        </pc:spChg>
        <pc:spChg chg="del">
          <ac:chgData name="Paulin Brissonneau (Student at CentraleSupelec)" userId="S::paulin.brissonneau@student-cs.fr::f7448dcc-38eb-4711-9301-1a82f5790d7b" providerId="AD" clId="Web-{61002205-F82B-4AD4-A231-E936DA1343F8}" dt="2020-02-09T22:27:21.694" v="93"/>
          <ac:spMkLst>
            <pc:docMk/>
            <pc:sldMk cId="2278998478" sldId="291"/>
            <ac:spMk id="3" creationId="{AADD48FF-C351-495D-B923-3D06CF3262E2}"/>
          </ac:spMkLst>
        </pc:spChg>
        <pc:picChg chg="add mod ord">
          <ac:chgData name="Paulin Brissonneau (Student at CentraleSupelec)" userId="S::paulin.brissonneau@student-cs.fr::f7448dcc-38eb-4711-9301-1a82f5790d7b" providerId="AD" clId="Web-{61002205-F82B-4AD4-A231-E936DA1343F8}" dt="2020-02-09T22:27:25.975" v="94"/>
          <ac:picMkLst>
            <pc:docMk/>
            <pc:sldMk cId="2278998478" sldId="291"/>
            <ac:picMk id="4" creationId="{7C9101FD-1192-456A-A99A-513ADFD7505A}"/>
          </ac:picMkLst>
        </pc:picChg>
      </pc:sldChg>
      <pc:sldChg chg="delSp add del replId">
        <pc:chgData name="Paulin Brissonneau (Student at CentraleSupelec)" userId="S::paulin.brissonneau@student-cs.fr::f7448dcc-38eb-4711-9301-1a82f5790d7b" providerId="AD" clId="Web-{61002205-F82B-4AD4-A231-E936DA1343F8}" dt="2020-02-09T22:28:15.116" v="102"/>
        <pc:sldMkLst>
          <pc:docMk/>
          <pc:sldMk cId="3378872889" sldId="292"/>
        </pc:sldMkLst>
        <pc:picChg chg="del">
          <ac:chgData name="Paulin Brissonneau (Student at CentraleSupelec)" userId="S::paulin.brissonneau@student-cs.fr::f7448dcc-38eb-4711-9301-1a82f5790d7b" providerId="AD" clId="Web-{61002205-F82B-4AD4-A231-E936DA1343F8}" dt="2020-02-09T22:27:59.803" v="99"/>
          <ac:picMkLst>
            <pc:docMk/>
            <pc:sldMk cId="3378872889" sldId="292"/>
            <ac:picMk id="9" creationId="{CF53B9EA-B576-4660-92DA-DD59B8BEE545}"/>
          </ac:picMkLst>
        </pc:picChg>
      </pc:sldChg>
      <pc:sldChg chg="addSp delSp modSp add replId">
        <pc:chgData name="Paulin Brissonneau (Student at CentraleSupelec)" userId="S::paulin.brissonneau@student-cs.fr::f7448dcc-38eb-4711-9301-1a82f5790d7b" providerId="AD" clId="Web-{61002205-F82B-4AD4-A231-E936DA1343F8}" dt="2020-02-09T22:32:32.090" v="227" actId="14100"/>
        <pc:sldMkLst>
          <pc:docMk/>
          <pc:sldMk cId="2491992019" sldId="293"/>
        </pc:sldMkLst>
        <pc:spChg chg="del">
          <ac:chgData name="Paulin Brissonneau (Student at CentraleSupelec)" userId="S::paulin.brissonneau@student-cs.fr::f7448dcc-38eb-4711-9301-1a82f5790d7b" providerId="AD" clId="Web-{61002205-F82B-4AD4-A231-E936DA1343F8}" dt="2020-02-09T22:28:56.788" v="107"/>
          <ac:spMkLst>
            <pc:docMk/>
            <pc:sldMk cId="2491992019" sldId="293"/>
            <ac:spMk id="2" creationId="{5E759667-A699-4F25-AB8A-4305181E975B}"/>
          </ac:spMkLst>
        </pc:spChg>
        <pc:spChg chg="add del mod">
          <ac:chgData name="Paulin Brissonneau (Student at CentraleSupelec)" userId="S::paulin.brissonneau@student-cs.fr::f7448dcc-38eb-4711-9301-1a82f5790d7b" providerId="AD" clId="Web-{61002205-F82B-4AD4-A231-E936DA1343F8}" dt="2020-02-09T22:30:25.761" v="124"/>
          <ac:spMkLst>
            <pc:docMk/>
            <pc:sldMk cId="2491992019" sldId="293"/>
            <ac:spMk id="7" creationId="{CA328180-A950-4CD2-90CB-4B06E5ED4815}"/>
          </ac:spMkLst>
        </pc:spChg>
        <pc:spChg chg="add mod">
          <ac:chgData name="Paulin Brissonneau (Student at CentraleSupelec)" userId="S::paulin.brissonneau@student-cs.fr::f7448dcc-38eb-4711-9301-1a82f5790d7b" providerId="AD" clId="Web-{61002205-F82B-4AD4-A231-E936DA1343F8}" dt="2020-02-09T22:30:59.012" v="173" actId="1076"/>
          <ac:spMkLst>
            <pc:docMk/>
            <pc:sldMk cId="2491992019" sldId="293"/>
            <ac:spMk id="10" creationId="{7B6ED2FD-A36F-47B5-899D-9D94382C6D2F}"/>
          </ac:spMkLst>
        </pc:spChg>
        <pc:picChg chg="add del mod">
          <ac:chgData name="Paulin Brissonneau (Student at CentraleSupelec)" userId="S::paulin.brissonneau@student-cs.fr::f7448dcc-38eb-4711-9301-1a82f5790d7b" providerId="AD" clId="Web-{61002205-F82B-4AD4-A231-E936DA1343F8}" dt="2020-02-09T22:29:03.054" v="109"/>
          <ac:picMkLst>
            <pc:docMk/>
            <pc:sldMk cId="2491992019" sldId="293"/>
            <ac:picMk id="3" creationId="{F8CE8995-5073-45A6-8365-13FAD0E33366}"/>
          </ac:picMkLst>
        </pc:picChg>
        <pc:picChg chg="add del mod">
          <ac:chgData name="Paulin Brissonneau (Student at CentraleSupelec)" userId="S::paulin.brissonneau@student-cs.fr::f7448dcc-38eb-4711-9301-1a82f5790d7b" providerId="AD" clId="Web-{61002205-F82B-4AD4-A231-E936DA1343F8}" dt="2020-02-09T22:29:25.475" v="113"/>
          <ac:picMkLst>
            <pc:docMk/>
            <pc:sldMk cId="2491992019" sldId="293"/>
            <ac:picMk id="5" creationId="{BEBA7635-45D1-45A9-9674-5FECEABADA46}"/>
          </ac:picMkLst>
        </pc:picChg>
        <pc:picChg chg="add mod">
          <ac:chgData name="Paulin Brissonneau (Student at CentraleSupelec)" userId="S::paulin.brissonneau@student-cs.fr::f7448dcc-38eb-4711-9301-1a82f5790d7b" providerId="AD" clId="Web-{61002205-F82B-4AD4-A231-E936DA1343F8}" dt="2020-02-09T22:32:32.090" v="227" actId="14100"/>
          <ac:picMkLst>
            <pc:docMk/>
            <pc:sldMk cId="2491992019" sldId="293"/>
            <ac:picMk id="11" creationId="{936A5115-8B6C-4D61-8A55-09EAEC6B3BB9}"/>
          </ac:picMkLst>
        </pc:picChg>
        <pc:picChg chg="add mod">
          <ac:chgData name="Paulin Brissonneau (Student at CentraleSupelec)" userId="S::paulin.brissonneau@student-cs.fr::f7448dcc-38eb-4711-9301-1a82f5790d7b" providerId="AD" clId="Web-{61002205-F82B-4AD4-A231-E936DA1343F8}" dt="2020-02-09T22:32:01.215" v="219" actId="14100"/>
          <ac:picMkLst>
            <pc:docMk/>
            <pc:sldMk cId="2491992019" sldId="293"/>
            <ac:picMk id="13" creationId="{410D300D-C51A-4CF8-AD87-E6C3621F9FB7}"/>
          </ac:picMkLst>
        </pc:picChg>
        <pc:picChg chg="add mod">
          <ac:chgData name="Paulin Brissonneau (Student at CentraleSupelec)" userId="S::paulin.brissonneau@student-cs.fr::f7448dcc-38eb-4711-9301-1a82f5790d7b" providerId="AD" clId="Web-{61002205-F82B-4AD4-A231-E936DA1343F8}" dt="2020-02-09T22:32:26.418" v="226" actId="1076"/>
          <ac:picMkLst>
            <pc:docMk/>
            <pc:sldMk cId="2491992019" sldId="293"/>
            <ac:picMk id="15" creationId="{4714A6EE-401F-4088-89FF-6BA2AB890563}"/>
          </ac:picMkLst>
        </pc:picChg>
      </pc:sldChg>
      <pc:sldChg chg="modSp add replId">
        <pc:chgData name="Paulin Brissonneau (Student at CentraleSupelec)" userId="S::paulin.brissonneau@student-cs.fr::f7448dcc-38eb-4711-9301-1a82f5790d7b" providerId="AD" clId="Web-{61002205-F82B-4AD4-A231-E936DA1343F8}" dt="2020-02-09T22:31:14.887" v="208" actId="20577"/>
        <pc:sldMkLst>
          <pc:docMk/>
          <pc:sldMk cId="3546256198" sldId="294"/>
        </pc:sldMkLst>
        <pc:spChg chg="mod">
          <ac:chgData name="Paulin Brissonneau (Student at CentraleSupelec)" userId="S::paulin.brissonneau@student-cs.fr::f7448dcc-38eb-4711-9301-1a82f5790d7b" providerId="AD" clId="Web-{61002205-F82B-4AD4-A231-E936DA1343F8}" dt="2020-02-09T22:31:14.887" v="208" actId="20577"/>
          <ac:spMkLst>
            <pc:docMk/>
            <pc:sldMk cId="3546256198" sldId="294"/>
            <ac:spMk id="2" creationId="{5E759667-A699-4F25-AB8A-4305181E975B}"/>
          </ac:spMkLst>
        </pc:spChg>
      </pc:sldChg>
      <pc:sldChg chg="addSp delSp modSp add replId">
        <pc:chgData name="Paulin Brissonneau (Student at CentraleSupelec)" userId="S::paulin.brissonneau@student-cs.fr::f7448dcc-38eb-4711-9301-1a82f5790d7b" providerId="AD" clId="Web-{61002205-F82B-4AD4-A231-E936DA1343F8}" dt="2020-02-09T22:33:15.903" v="231" actId="1076"/>
        <pc:sldMkLst>
          <pc:docMk/>
          <pc:sldMk cId="1582540748" sldId="295"/>
        </pc:sldMkLst>
        <pc:spChg chg="del">
          <ac:chgData name="Paulin Brissonneau (Student at CentraleSupelec)" userId="S::paulin.brissonneau@student-cs.fr::f7448dcc-38eb-4711-9301-1a82f5790d7b" providerId="AD" clId="Web-{61002205-F82B-4AD4-A231-E936DA1343F8}" dt="2020-02-09T22:31:27.684" v="211"/>
          <ac:spMkLst>
            <pc:docMk/>
            <pc:sldMk cId="1582540748" sldId="295"/>
            <ac:spMk id="2" creationId="{5E759667-A699-4F25-AB8A-4305181E975B}"/>
          </ac:spMkLst>
        </pc:spChg>
        <pc:spChg chg="add del">
          <ac:chgData name="Paulin Brissonneau (Student at CentraleSupelec)" userId="S::paulin.brissonneau@student-cs.fr::f7448dcc-38eb-4711-9301-1a82f5790d7b" providerId="AD" clId="Web-{61002205-F82B-4AD4-A231-E936DA1343F8}" dt="2020-02-09T22:31:26.559" v="210"/>
          <ac:spMkLst>
            <pc:docMk/>
            <pc:sldMk cId="1582540748" sldId="295"/>
            <ac:spMk id="3" creationId="{A975CDA9-B911-47AB-A13F-B93AF59ABE91}"/>
          </ac:spMkLst>
        </pc:spChg>
        <pc:spChg chg="add">
          <ac:chgData name="Paulin Brissonneau (Student at CentraleSupelec)" userId="S::paulin.brissonneau@student-cs.fr::f7448dcc-38eb-4711-9301-1a82f5790d7b" providerId="AD" clId="Web-{61002205-F82B-4AD4-A231-E936DA1343F8}" dt="2020-02-09T22:31:28.527" v="212"/>
          <ac:spMkLst>
            <pc:docMk/>
            <pc:sldMk cId="1582540748" sldId="295"/>
            <ac:spMk id="4" creationId="{6FA5ACF9-42D7-4E8F-BDCB-606D3D3CEA98}"/>
          </ac:spMkLst>
        </pc:spChg>
        <pc:picChg chg="add mod">
          <ac:chgData name="Paulin Brissonneau (Student at CentraleSupelec)" userId="S::paulin.brissonneau@student-cs.fr::f7448dcc-38eb-4711-9301-1a82f5790d7b" providerId="AD" clId="Web-{61002205-F82B-4AD4-A231-E936DA1343F8}" dt="2020-02-09T22:33:15.903" v="231" actId="1076"/>
          <ac:picMkLst>
            <pc:docMk/>
            <pc:sldMk cId="1582540748" sldId="295"/>
            <ac:picMk id="6" creationId="{326EEDE9-9103-4C8F-AAC4-F97255E4B288}"/>
          </ac:picMkLst>
        </pc:picChg>
        <pc:picChg chg="del">
          <ac:chgData name="Paulin Brissonneau (Student at CentraleSupelec)" userId="S::paulin.brissonneau@student-cs.fr::f7448dcc-38eb-4711-9301-1a82f5790d7b" providerId="AD" clId="Web-{61002205-F82B-4AD4-A231-E936DA1343F8}" dt="2020-02-09T22:28:34.725" v="106"/>
          <ac:picMkLst>
            <pc:docMk/>
            <pc:sldMk cId="1582540748" sldId="295"/>
            <ac:picMk id="9" creationId="{CF53B9EA-B576-4660-92DA-DD59B8BEE545}"/>
          </ac:picMkLst>
        </pc:picChg>
      </pc:sldChg>
      <pc:sldChg chg="add del replId">
        <pc:chgData name="Paulin Brissonneau (Student at CentraleSupelec)" userId="S::paulin.brissonneau@student-cs.fr::f7448dcc-38eb-4711-9301-1a82f5790d7b" providerId="AD" clId="Web-{61002205-F82B-4AD4-A231-E936DA1343F8}" dt="2020-02-09T22:28:22.585" v="104"/>
        <pc:sldMkLst>
          <pc:docMk/>
          <pc:sldMk cId="2101536052" sldId="295"/>
        </pc:sldMkLst>
      </pc:sldChg>
    </pc:docChg>
  </pc:docChgLst>
  <pc:docChgLst>
    <pc:chgData name="Paulin Brissonneau (Student at CentraleSupelec)" userId="S::paulin.brissonneau@student-cs.fr::f7448dcc-38eb-4711-9301-1a82f5790d7b" providerId="AD" clId="Web-{9A558020-6CD9-4F20-9412-FD430E41CF15}"/>
    <pc:docChg chg="modSld sldOrd">
      <pc:chgData name="Paulin Brissonneau (Student at CentraleSupelec)" userId="S::paulin.brissonneau@student-cs.fr::f7448dcc-38eb-4711-9301-1a82f5790d7b" providerId="AD" clId="Web-{9A558020-6CD9-4F20-9412-FD430E41CF15}" dt="2020-02-10T11:33:55.615" v="50" actId="20577"/>
      <pc:docMkLst>
        <pc:docMk/>
      </pc:docMkLst>
      <pc:sldChg chg="modSp ord">
        <pc:chgData name="Paulin Brissonneau (Student at CentraleSupelec)" userId="S::paulin.brissonneau@student-cs.fr::f7448dcc-38eb-4711-9301-1a82f5790d7b" providerId="AD" clId="Web-{9A558020-6CD9-4F20-9412-FD430E41CF15}" dt="2020-02-10T11:30:24.442" v="21" actId="20577"/>
        <pc:sldMkLst>
          <pc:docMk/>
          <pc:sldMk cId="1015037156" sldId="269"/>
        </pc:sldMkLst>
        <pc:spChg chg="mod">
          <ac:chgData name="Paulin Brissonneau (Student at CentraleSupelec)" userId="S::paulin.brissonneau@student-cs.fr::f7448dcc-38eb-4711-9301-1a82f5790d7b" providerId="AD" clId="Web-{9A558020-6CD9-4F20-9412-FD430E41CF15}" dt="2020-02-10T11:30:24.442" v="21" actId="20577"/>
          <ac:spMkLst>
            <pc:docMk/>
            <pc:sldMk cId="1015037156" sldId="269"/>
            <ac:spMk id="9" creationId="{00000000-0000-0000-0000-000000000000}"/>
          </ac:spMkLst>
        </pc:spChg>
      </pc:sldChg>
      <pc:sldChg chg="modSp">
        <pc:chgData name="Paulin Brissonneau (Student at CentraleSupelec)" userId="S::paulin.brissonneau@student-cs.fr::f7448dcc-38eb-4711-9301-1a82f5790d7b" providerId="AD" clId="Web-{9A558020-6CD9-4F20-9412-FD430E41CF15}" dt="2020-02-10T11:32:13.990" v="38" actId="20577"/>
        <pc:sldMkLst>
          <pc:docMk/>
          <pc:sldMk cId="0" sldId="275"/>
        </pc:sldMkLst>
        <pc:spChg chg="mod">
          <ac:chgData name="Paulin Brissonneau (Student at CentraleSupelec)" userId="S::paulin.brissonneau@student-cs.fr::f7448dcc-38eb-4711-9301-1a82f5790d7b" providerId="AD" clId="Web-{9A558020-6CD9-4F20-9412-FD430E41CF15}" dt="2020-02-10T11:32:13.990" v="38" actId="20577"/>
          <ac:spMkLst>
            <pc:docMk/>
            <pc:sldMk cId="0" sldId="275"/>
            <ac:spMk id="3" creationId="{6008FF39-C127-4160-B5B8-06DF67CFEA7C}"/>
          </ac:spMkLst>
        </pc:spChg>
      </pc:sldChg>
      <pc:sldChg chg="modSp">
        <pc:chgData name="Paulin Brissonneau (Student at CentraleSupelec)" userId="S::paulin.brissonneau@student-cs.fr::f7448dcc-38eb-4711-9301-1a82f5790d7b" providerId="AD" clId="Web-{9A558020-6CD9-4F20-9412-FD430E41CF15}" dt="2020-02-10T11:33:55.600" v="49" actId="20577"/>
        <pc:sldMkLst>
          <pc:docMk/>
          <pc:sldMk cId="0" sldId="279"/>
        </pc:sldMkLst>
        <pc:spChg chg="mod">
          <ac:chgData name="Paulin Brissonneau (Student at CentraleSupelec)" userId="S::paulin.brissonneau@student-cs.fr::f7448dcc-38eb-4711-9301-1a82f5790d7b" providerId="AD" clId="Web-{9A558020-6CD9-4F20-9412-FD430E41CF15}" dt="2020-02-10T11:33:14.256" v="40" actId="1076"/>
          <ac:spMkLst>
            <pc:docMk/>
            <pc:sldMk cId="0" sldId="279"/>
            <ac:spMk id="6" creationId="{D029BA0E-915F-46C3-926C-1D218059E9E1}"/>
          </ac:spMkLst>
        </pc:spChg>
        <pc:spChg chg="mod">
          <ac:chgData name="Paulin Brissonneau (Student at CentraleSupelec)" userId="S::paulin.brissonneau@student-cs.fr::f7448dcc-38eb-4711-9301-1a82f5790d7b" providerId="AD" clId="Web-{9A558020-6CD9-4F20-9412-FD430E41CF15}" dt="2020-02-10T11:33:55.600" v="49" actId="20577"/>
          <ac:spMkLst>
            <pc:docMk/>
            <pc:sldMk cId="0" sldId="279"/>
            <ac:spMk id="7" creationId="{2F9C65A6-347A-442B-8360-625AB513CAE2}"/>
          </ac:spMkLst>
        </pc:spChg>
      </pc:sldChg>
      <pc:sldChg chg="modSp">
        <pc:chgData name="Paulin Brissonneau (Student at CentraleSupelec)" userId="S::paulin.brissonneau@student-cs.fr::f7448dcc-38eb-4711-9301-1a82f5790d7b" providerId="AD" clId="Web-{9A558020-6CD9-4F20-9412-FD430E41CF15}" dt="2020-02-10T11:29:38.223" v="6" actId="20577"/>
        <pc:sldMkLst>
          <pc:docMk/>
          <pc:sldMk cId="1582540748" sldId="295"/>
        </pc:sldMkLst>
        <pc:spChg chg="mod">
          <ac:chgData name="Paulin Brissonneau (Student at CentraleSupelec)" userId="S::paulin.brissonneau@student-cs.fr::f7448dcc-38eb-4711-9301-1a82f5790d7b" providerId="AD" clId="Web-{9A558020-6CD9-4F20-9412-FD430E41CF15}" dt="2020-02-10T11:29:38.223" v="6" actId="20577"/>
          <ac:spMkLst>
            <pc:docMk/>
            <pc:sldMk cId="1582540748" sldId="295"/>
            <ac:spMk id="5" creationId="{F55FDAA7-52D9-4F57-A8E1-01D2155E0E39}"/>
          </ac:spMkLst>
        </pc:spChg>
      </pc:sldChg>
    </pc:docChg>
  </pc:docChgLst>
  <pc:docChgLst>
    <pc:chgData name="Ilyas Moutawwakil (Student at CentraleSupelec)" userId="S::ilyas.moutawwakil@student-cs.fr::0fa12806-6744-4005-8c59-1d753d0a8f6b" providerId="AD" clId="Web-{DF89BD51-D446-4476-83B9-2A064DED8D94}"/>
    <pc:docChg chg="delSld">
      <pc:chgData name="Ilyas Moutawwakil (Student at CentraleSupelec)" userId="S::ilyas.moutawwakil@student-cs.fr::0fa12806-6744-4005-8c59-1d753d0a8f6b" providerId="AD" clId="Web-{DF89BD51-D446-4476-83B9-2A064DED8D94}" dt="2020-02-10T11:08:56.612" v="0"/>
      <pc:docMkLst>
        <pc:docMk/>
      </pc:docMkLst>
      <pc:sldChg chg="del">
        <pc:chgData name="Ilyas Moutawwakil (Student at CentraleSupelec)" userId="S::ilyas.moutawwakil@student-cs.fr::0fa12806-6744-4005-8c59-1d753d0a8f6b" providerId="AD" clId="Web-{DF89BD51-D446-4476-83B9-2A064DED8D94}" dt="2020-02-10T11:08:56.612" v="0"/>
        <pc:sldMkLst>
          <pc:docMk/>
          <pc:sldMk cId="653820097" sldId="301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09T20:23:32.252" idx="2">
    <p:pos x="10" y="10"/>
    <p:text>Le CNN sans BN n'arrive pas à faire mieux que le random</p:text>
    <p:extLst>
      <p:ext uri="{C676402C-5697-4E1C-873F-D02D1690AC5C}">
        <p15:threadingInfo xmlns:p15="http://schemas.microsoft.com/office/powerpoint/2012/main" timeZoneBias="-60"/>
      </p:ext>
    </p:extLst>
  </p:cm>
  <p:cm authorId="1" dt="2020-02-09T20:23:52.763" idx="3">
    <p:pos x="146" y="146"/>
    <p:text>activations trop importantes gradient devient 0 avec sigmoïdes</p:text>
    <p:extLst>
      <p:ext uri="{C676402C-5697-4E1C-873F-D02D1690AC5C}">
        <p15:threadingInfo xmlns:p15="http://schemas.microsoft.com/office/powerpoint/2012/main" timeZoneBias="-60"/>
      </p:ext>
    </p:extLst>
  </p:cm>
  <p:cm authorId="1" dt="2020-02-09T22:50:53.420" idx="5">
    <p:pos x="282" y="282"/>
    <p:text>Gradient vanishing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09T20:23:32.252" idx="2">
    <p:pos x="10" y="10"/>
    <p:text>Le CNN sans BN n'arrive pas à faire mieux que le random</p:text>
    <p:extLst>
      <p:ext uri="{C676402C-5697-4E1C-873F-D02D1690AC5C}">
        <p15:threadingInfo xmlns:p15="http://schemas.microsoft.com/office/powerpoint/2012/main" timeZoneBias="-60"/>
      </p:ext>
    </p:extLst>
  </p:cm>
  <p:cm authorId="1" dt="2020-02-09T20:23:52.763" idx="3">
    <p:pos x="146" y="146"/>
    <p:text>activations trop importantes gradient devient 0 avec sigmoïdes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09T22:22:56.586" idx="4">
    <p:pos x="10" y="10"/>
    <p:text>explosion du gradient asns BN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E3F01-383C-41C2-B265-1987449FD2D3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107B9-FC49-4728-84A0-1F7D02FE4F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3216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E916C1-1A64-492F-8A70-20EC2732858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0B6232-0AB7-4893-A736-88888BDE5DD1}" type="slidenum">
              <a:rPr kumimoji="0" lang="fr-FR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 Black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 Black" pitchFamily="34"/>
            </a:endParaRPr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1034A10-5B81-4ABC-B02D-08B1D2174A4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C1BE374-A3DC-491C-BEC1-A024824155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717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C51C1E-EDB8-46ED-BF99-7D8C7586D60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B39B16-A179-4677-BA6F-D059DDE2F0F5}" type="slidenum">
              <a:rPr kumimoji="0" lang="fr-FR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 Black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fr-F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 Black" pitchFamily="34"/>
            </a:endParaRPr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2C27369-AF2E-4AF1-9AC2-A8811C92564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DBB43B2-C478-4420-8133-E3D3D5E1D9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E916C1-1A64-492F-8A70-20EC2732858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0B6232-0AB7-4893-A736-88888BDE5DD1}" type="slidenum">
              <a:rPr kumimoji="0" lang="fr-FR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 Black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 Black" pitchFamily="34"/>
            </a:endParaRPr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1034A10-5B81-4ABC-B02D-08B1D2174A4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C1BE374-A3DC-491C-BEC1-A024824155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3437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E916C1-1A64-492F-8A70-20EC2732858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0B6232-0AB7-4893-A736-88888BDE5DD1}" type="slidenum">
              <a:rPr kumimoji="0" lang="fr-FR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 Black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 Black" pitchFamily="34"/>
            </a:endParaRPr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1034A10-5B81-4ABC-B02D-08B1D2174A4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C1BE374-A3DC-491C-BEC1-A024824155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4742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E916C1-1A64-492F-8A70-20EC2732858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0B6232-0AB7-4893-A736-88888BDE5DD1}" type="slidenum">
              <a:rPr kumimoji="0" lang="fr-FR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 Black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 Black" pitchFamily="34"/>
            </a:endParaRPr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1034A10-5B81-4ABC-B02D-08B1D2174A4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C1BE374-A3DC-491C-BEC1-A024824155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0253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E916C1-1A64-492F-8A70-20EC2732858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0B6232-0AB7-4893-A736-88888BDE5DD1}" type="slidenum">
              <a:rPr kumimoji="0" lang="fr-FR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 Black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 Black" pitchFamily="34"/>
            </a:endParaRPr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1034A10-5B81-4ABC-B02D-08B1D2174A4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C1BE374-A3DC-491C-BEC1-A024824155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708EE5D-726E-4904-93B0-4684D457748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09F71-5C71-4183-866C-73FC93FAF8D5}" type="slidenum">
              <a:rPr kumimoji="0" lang="fr-FR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 Black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F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 Black" pitchFamily="34"/>
            </a:endParaRPr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474E8C2-EB8E-4F3A-A968-514652564F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F219F7B-E737-453B-A6BF-5F213E3A494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615B0F-E240-4430-918C-C385BFC0FC3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0AF529-B30B-4C3C-8BB0-B53CEED620C4}" type="slidenum">
              <a:rPr kumimoji="0" lang="fr-FR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 Black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F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 Black" pitchFamily="34"/>
            </a:endParaRPr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10932D5-3BF2-4CFF-A258-5433B937C73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66528B2-7E6E-4D09-93C6-7ECDBE9DDC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334E305-03D2-4726-84CE-27655C38FA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C9730B-3543-497E-8F6E-FEDBFC91708F}" type="slidenum">
              <a:rPr kumimoji="0" lang="fr-FR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 Black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fr-F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 Black" pitchFamily="34"/>
            </a:endParaRPr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20F68BB-72E3-4203-8BA8-FD52B2650D1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06EE121-6CFC-4E8C-849C-FAD5E161904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A883F3-C077-4BEF-816F-859923BF002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F2E1EB-F48F-415D-AA24-3D48E5578C42}" type="slidenum">
              <a:rPr kumimoji="0" lang="fr-FR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 Black" pitchFamily="3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fr-FR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 Black" pitchFamily="34"/>
            </a:endParaRPr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3BA9A14-5625-4164-B101-16F0F03FD79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18BF68-D851-4E91-9817-6F25EEF951A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5AF2D-7CAC-4249-9548-F3AA399EA83D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E780C-E4A7-490D-A50F-3190698ADEBD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5AF2D-7CAC-4249-9548-F3AA399EA83D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E780C-E4A7-490D-A50F-3190698ADEBD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5AF2D-7CAC-4249-9548-F3AA399EA83D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E780C-E4A7-490D-A50F-3190698ADEBD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909FE5-2323-4D1A-902E-094D8B5B4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360" y="1121879"/>
            <a:ext cx="685728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B635467-0F95-45F6-AF1F-4BDFFB650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360" y="3601819"/>
            <a:ext cx="685728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26" indent="0" algn="ctr">
              <a:buNone/>
              <a:defRPr sz="1814"/>
            </a:lvl2pPr>
            <a:lvl3pPr marL="829452" indent="0" algn="ctr">
              <a:buNone/>
              <a:defRPr sz="1633"/>
            </a:lvl3pPr>
            <a:lvl4pPr marL="1244178" indent="0" algn="ctr">
              <a:buNone/>
              <a:defRPr sz="1451"/>
            </a:lvl4pPr>
            <a:lvl5pPr marL="1658904" indent="0" algn="ctr">
              <a:buNone/>
              <a:defRPr sz="1451"/>
            </a:lvl5pPr>
            <a:lvl6pPr marL="2073631" indent="0" algn="ctr">
              <a:buNone/>
              <a:defRPr sz="1451"/>
            </a:lvl6pPr>
            <a:lvl7pPr marL="2488357" indent="0" algn="ctr">
              <a:buNone/>
              <a:defRPr sz="1451"/>
            </a:lvl7pPr>
            <a:lvl8pPr marL="2903083" indent="0" algn="ctr">
              <a:buNone/>
              <a:defRPr sz="1451"/>
            </a:lvl8pPr>
            <a:lvl9pPr marL="3317809" indent="0" algn="ctr">
              <a:buNone/>
              <a:defRPr sz="1451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E776FD-8762-45D5-A3CD-54BF5D4E0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E619AF-7D3A-41AD-BD7E-B14A0D7D0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0A5048-63E9-408B-BC70-1F5AD5CD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0038D1-02F8-4122-92E0-5729CDA728A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435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091029-9DEE-458F-8D23-7121C244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ACC908-96AA-456E-9995-767BDFE9C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2E30F1-F9AE-4796-A3FC-E9A159622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BE8348-A991-4602-BD35-E30CF7A2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F3C387-077C-4D65-81BC-1B60928BD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61F0F8-1FAB-4FFC-90C3-8ACC281C841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8690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EE17D7-A006-4315-9A9D-EEA46645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21" y="1709460"/>
            <a:ext cx="7886880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7FD437-BA3C-4EE8-A5AC-9C3D9F5AF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521" y="4589763"/>
            <a:ext cx="7886880" cy="1499197"/>
          </a:xfrm>
        </p:spPr>
        <p:txBody>
          <a:bodyPr/>
          <a:lstStyle>
            <a:lvl1pPr marL="0" indent="0">
              <a:buNone/>
              <a:defRPr sz="2177">
                <a:solidFill>
                  <a:schemeClr val="tx1">
                    <a:tint val="75000"/>
                  </a:schemeClr>
                </a:solidFill>
              </a:defRPr>
            </a:lvl1pPr>
            <a:lvl2pPr marL="414726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2pPr>
            <a:lvl3pPr marL="829452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3pPr>
            <a:lvl4pPr marL="1244178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4pPr>
            <a:lvl5pPr marL="1658904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5pPr>
            <a:lvl6pPr marL="2073631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6pPr>
            <a:lvl7pPr marL="2488357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7pPr>
            <a:lvl8pPr marL="2903083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8pPr>
            <a:lvl9pPr marL="3317809" indent="0">
              <a:buNone/>
              <a:defRPr sz="14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7399D5-BA73-4BA8-915F-101FB8743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333031-81F9-4370-8C8A-2C1A02804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ED76A6-D39C-4B3F-9433-7C0C1B6D5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501ABA-040D-4F8C-A416-629DBFD83FE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92123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B06249-1DF3-4B5D-A1A4-DA2969C11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083BF0-E475-4DB4-A7FE-6C339BD748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880" y="1795869"/>
            <a:ext cx="4093920" cy="42455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CE1966-C571-4150-A9AF-7A4684F64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59041" y="1795869"/>
            <a:ext cx="4093920" cy="42455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3742DBC-A2D5-4539-8B29-11BC72217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AC95C4-A0A5-4526-9DE1-BBF8E63F4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D69DA0C-EB51-40C7-9F17-01C358C2A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AC23331-E0DF-48FC-AF79-204316C794E6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3857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1AADAB-C2AA-4C2F-A4D1-4F607D5A1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1" y="365798"/>
            <a:ext cx="7886880" cy="132493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A91E5A-921F-4E5A-8B42-B22DA90B5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280" y="1680657"/>
            <a:ext cx="386928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F531E12-CCD6-4F86-835E-BBAA78846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280" y="2504424"/>
            <a:ext cx="3869280" cy="368534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A785841-16BE-4B88-BA80-748211DFA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600" y="1680657"/>
            <a:ext cx="3886560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26" indent="0">
              <a:buNone/>
              <a:defRPr sz="1814" b="1"/>
            </a:lvl2pPr>
            <a:lvl3pPr marL="829452" indent="0">
              <a:buNone/>
              <a:defRPr sz="1633" b="1"/>
            </a:lvl3pPr>
            <a:lvl4pPr marL="1244178" indent="0">
              <a:buNone/>
              <a:defRPr sz="1451" b="1"/>
            </a:lvl4pPr>
            <a:lvl5pPr marL="1658904" indent="0">
              <a:buNone/>
              <a:defRPr sz="1451" b="1"/>
            </a:lvl5pPr>
            <a:lvl6pPr marL="2073631" indent="0">
              <a:buNone/>
              <a:defRPr sz="1451" b="1"/>
            </a:lvl6pPr>
            <a:lvl7pPr marL="2488357" indent="0">
              <a:buNone/>
              <a:defRPr sz="1451" b="1"/>
            </a:lvl7pPr>
            <a:lvl8pPr marL="2903083" indent="0">
              <a:buNone/>
              <a:defRPr sz="1451" b="1"/>
            </a:lvl8pPr>
            <a:lvl9pPr marL="3317809" indent="0">
              <a:buNone/>
              <a:defRPr sz="1451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D75710A-4F51-46D5-A350-A780AAE5C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600" y="2504424"/>
            <a:ext cx="3886560" cy="368534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E183340-98AE-4C59-8F23-AD2EA937A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86EE381-EF7A-4A81-9159-D764C64EC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5D2644A-DFB7-4088-843A-593601EBA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94FEF0-D0D7-4339-956D-46EE509231C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060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F808F-47BF-4A39-A917-2DE2761FA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00E092-726C-4E73-8080-FF9947769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7D60E0-BE0B-4C83-BBFF-C20160A1A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93A792-9FDC-4315-9A58-2270E09B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580B65-AC4B-4443-88B2-F18127FA51F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97646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28FB01C-200C-4374-AF96-72F0319DF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F001EA5-2B43-48A9-81C2-DDE3741F0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7115D4-DE04-46AE-882A-C6A82908C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C434A6-96F9-405B-816D-F1BF220875C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644581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A71E99-FC79-49EE-A4B1-31890732C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6F5133-B958-4356-83DF-5E2718C8E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64681B2-709E-4F98-BAE8-45A4FAA10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4662F6A-94FD-405B-B5D6-634D8C3CF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4CA5768-476C-420D-953F-387477BFC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AEA54C0-B09F-4B2E-BE60-84AE3EE8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38547C-7C0D-4C44-BC1D-31512D46BCC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239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5AF2D-7CAC-4249-9548-F3AA399EA83D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E780C-E4A7-490D-A50F-3190698ADEBD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393B52-D1A2-4C6E-B54E-E626EC82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80" y="456528"/>
            <a:ext cx="294912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B329CCD-7E3B-436A-9908-484C6AA629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8000" y="987944"/>
            <a:ext cx="462816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26" indent="0">
              <a:buNone/>
              <a:defRPr sz="2540"/>
            </a:lvl2pPr>
            <a:lvl3pPr marL="829452" indent="0">
              <a:buNone/>
              <a:defRPr sz="2177"/>
            </a:lvl3pPr>
            <a:lvl4pPr marL="1244178" indent="0">
              <a:buNone/>
              <a:defRPr sz="1814"/>
            </a:lvl4pPr>
            <a:lvl5pPr marL="1658904" indent="0">
              <a:buNone/>
              <a:defRPr sz="1814"/>
            </a:lvl5pPr>
            <a:lvl6pPr marL="2073631" indent="0">
              <a:buNone/>
              <a:defRPr sz="1814"/>
            </a:lvl6pPr>
            <a:lvl7pPr marL="2488357" indent="0">
              <a:buNone/>
              <a:defRPr sz="1814"/>
            </a:lvl7pPr>
            <a:lvl8pPr marL="2903083" indent="0">
              <a:buNone/>
              <a:defRPr sz="1814"/>
            </a:lvl8pPr>
            <a:lvl9pPr marL="3317809" indent="0">
              <a:buNone/>
              <a:defRPr sz="1814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8D4F95E-781B-4D56-84C5-D135A462D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80" y="2057977"/>
            <a:ext cx="2949120" cy="3810640"/>
          </a:xfrm>
        </p:spPr>
        <p:txBody>
          <a:bodyPr/>
          <a:lstStyle>
            <a:lvl1pPr marL="0" indent="0">
              <a:buNone/>
              <a:defRPr sz="1451"/>
            </a:lvl1pPr>
            <a:lvl2pPr marL="414726" indent="0">
              <a:buNone/>
              <a:defRPr sz="1270"/>
            </a:lvl2pPr>
            <a:lvl3pPr marL="829452" indent="0">
              <a:buNone/>
              <a:defRPr sz="1089"/>
            </a:lvl3pPr>
            <a:lvl4pPr marL="1244178" indent="0">
              <a:buNone/>
              <a:defRPr sz="907"/>
            </a:lvl4pPr>
            <a:lvl5pPr marL="1658904" indent="0">
              <a:buNone/>
              <a:defRPr sz="907"/>
            </a:lvl5pPr>
            <a:lvl6pPr marL="2073631" indent="0">
              <a:buNone/>
              <a:defRPr sz="907"/>
            </a:lvl6pPr>
            <a:lvl7pPr marL="2488357" indent="0">
              <a:buNone/>
              <a:defRPr sz="907"/>
            </a:lvl7pPr>
            <a:lvl8pPr marL="2903083" indent="0">
              <a:buNone/>
              <a:defRPr sz="907"/>
            </a:lvl8pPr>
            <a:lvl9pPr marL="3317809" indent="0">
              <a:buNone/>
              <a:defRPr sz="907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A255330-8211-423E-951A-DBCA29ECE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99886BB-E82B-41DA-B657-1A95F8CF2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B79681-61C9-4D24-8D45-227647FB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27967F7-DCF6-4EE8-BF6B-D0CD29CA2F8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581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DD4D1E-EFAB-400E-A6D0-8F51F291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EDE37B8-1B84-446E-9DBB-45263944D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997E8B-6951-4809-BBB5-D2FE98E99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E1FCAF-04B5-4BFB-8778-62A268E0E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C82A13-4385-444E-9984-2D12925E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A2ABCA-9084-43AA-B63C-BB9377EE353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09601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68AA53F-9587-4C67-8FCD-74A3DFAC87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94561" y="326915"/>
            <a:ext cx="2122560" cy="5714520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FC49F98-7186-4EDC-BAF6-25494A320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26881" y="326915"/>
            <a:ext cx="6229440" cy="571452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03F807-3F22-444E-9B27-40909130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94039F-B229-4DE3-9294-8A0E1ED5C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831A8E-E613-4BF7-B6A2-0784B704B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289183A-6F41-4093-B159-E84838D4DFB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376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5AF2D-7CAC-4249-9548-F3AA399EA83D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E780C-E4A7-490D-A50F-3190698ADEBD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5AF2D-7CAC-4249-9548-F3AA399EA83D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E780C-E4A7-490D-A50F-3190698ADEBD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5AF2D-7CAC-4249-9548-F3AA399EA83D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E780C-E4A7-490D-A50F-3190698ADEBD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5AF2D-7CAC-4249-9548-F3AA399EA83D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E780C-E4A7-490D-A50F-3190698ADEBD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5AF2D-7CAC-4249-9548-F3AA399EA83D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E780C-E4A7-490D-A50F-3190698ADEBD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5AF2D-7CAC-4249-9548-F3AA399EA83D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E780C-E4A7-490D-A50F-3190698ADEBD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5AF2D-7CAC-4249-9548-F3AA399EA83D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E780C-E4A7-490D-A50F-3190698ADEBD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5AF2D-7CAC-4249-9548-F3AA399EA83D}" type="datetimeFigureOut">
              <a:rPr lang="fr-FR" smtClean="0"/>
              <a:t>10/02/2020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E780C-E4A7-490D-A50F-3190698ADEBD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56FC33A1-8765-4A90-A300-54EADE7B2ABB}"/>
              </a:ext>
            </a:extLst>
          </p:cNvPr>
          <p:cNvSpPr/>
          <p:nvPr/>
        </p:nvSpPr>
        <p:spPr>
          <a:xfrm>
            <a:off x="0" y="163293"/>
            <a:ext cx="8816882" cy="114304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74C3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fr-FR" sz="1633" b="1" kern="1200">
              <a:solidFill>
                <a:srgbClr val="FFFFFF"/>
              </a:solidFill>
              <a:latin typeface="Source Sans Pro Black" pitchFamily="34"/>
              <a:ea typeface="DejaVu Sans" pitchFamily="2"/>
              <a:cs typeface="DejaVu Sans" pitchFamily="2"/>
            </a:endParaRP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510D8132-93B0-4B68-B405-81B75E32B3DD}"/>
              </a:ext>
            </a:extLst>
          </p:cNvPr>
          <p:cNvSpPr/>
          <p:nvPr/>
        </p:nvSpPr>
        <p:spPr>
          <a:xfrm>
            <a:off x="6857575" y="6205124"/>
            <a:ext cx="2285858" cy="4898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74C3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fr-FR" sz="1633" b="1" kern="1200">
              <a:solidFill>
                <a:srgbClr val="FFFFFF"/>
              </a:solidFill>
              <a:latin typeface="Source Sans Pro Black" pitchFamily="34"/>
              <a:ea typeface="DejaVu Sans" pitchFamily="2"/>
              <a:cs typeface="DejaVu Sans" pitchFamily="2"/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10136394-59B3-4938-97D0-426C3864B506}"/>
              </a:ext>
            </a:extLst>
          </p:cNvPr>
          <p:cNvSpPr/>
          <p:nvPr/>
        </p:nvSpPr>
        <p:spPr>
          <a:xfrm>
            <a:off x="816378" y="6205124"/>
            <a:ext cx="5877921" cy="4898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BDC3C7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fr-FR" sz="1633" b="1" kern="1200">
              <a:solidFill>
                <a:srgbClr val="FFFFFF"/>
              </a:solidFill>
              <a:latin typeface="Source Sans Pro Black" pitchFamily="34"/>
              <a:ea typeface="DejaVu Sans" pitchFamily="2"/>
              <a:cs typeface="DejaVu Sans" pitchFamily="2"/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20B0B5D1-ECA1-4C88-92E3-D97216850426}"/>
              </a:ext>
            </a:extLst>
          </p:cNvPr>
          <p:cNvSpPr/>
          <p:nvPr/>
        </p:nvSpPr>
        <p:spPr>
          <a:xfrm>
            <a:off x="163275" y="6205124"/>
            <a:ext cx="489827" cy="4898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fr-FR" sz="1633" b="1" kern="1200">
              <a:solidFill>
                <a:srgbClr val="FFFFFF"/>
              </a:solidFill>
              <a:latin typeface="Source Sans Pro Black" pitchFamily="34"/>
              <a:ea typeface="DejaVu Sans" pitchFamily="2"/>
              <a:cs typeface="DejaVu Sans" pitchFamily="2"/>
            </a:endParaRPr>
          </a:p>
        </p:txBody>
      </p:sp>
      <p:sp>
        <p:nvSpPr>
          <p:cNvPr id="6" name="Espace réservé du titre 5">
            <a:extLst>
              <a:ext uri="{FF2B5EF4-FFF2-40B4-BE49-F238E27FC236}">
                <a16:creationId xmlns:a16="http://schemas.microsoft.com/office/drawing/2014/main" id="{583C7C0C-7A53-4898-9CC9-769AD5199D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551" y="326585"/>
            <a:ext cx="8490331" cy="8164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C393B1E-C300-43C9-847D-2A0644B02D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6551" y="1796220"/>
            <a:ext cx="8327055" cy="42456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1FC05A73-3530-4B9E-B9F7-CB840932DB8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6857575" y="6205125"/>
            <a:ext cx="2122583" cy="4732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lvl="0" algn="r" hangingPunct="0">
              <a:buNone/>
              <a:tabLst/>
              <a:defRPr lang="fr-FR" sz="1633" b="1" kern="1200">
                <a:solidFill>
                  <a:srgbClr val="FFFFFF"/>
                </a:solidFill>
                <a:latin typeface="Source Sans Pro Black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1E98FCE-417D-4123-80A7-FD83758A120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979653" y="6205124"/>
            <a:ext cx="2938961" cy="4898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lvl="0" algn="ctr" hangingPunct="0">
              <a:buNone/>
              <a:tabLst/>
              <a:defRPr lang="fr-FR" sz="1633" b="1" kern="1200">
                <a:solidFill>
                  <a:srgbClr val="FFFFFF"/>
                </a:solidFill>
                <a:latin typeface="Source Sans Pro Black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6865EEC2-E579-43B2-8C3D-CB694AC95E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63275" y="6205124"/>
            <a:ext cx="489827" cy="489878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>
            <a:lvl1pPr lvl="0" algn="ctr" hangingPunct="0">
              <a:buNone/>
              <a:tabLst/>
              <a:defRPr lang="fr-FR" sz="1633" b="1" kern="1200">
                <a:solidFill>
                  <a:srgbClr val="FFFFFF"/>
                </a:solidFill>
                <a:latin typeface="Source Sans Pro Black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2D7762D8-2BC1-46BF-B65B-A1D43451BC5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092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hangingPunct="1">
        <a:tabLst/>
        <a:defRPr lang="fr-FR" sz="2903" b="1" i="0" u="none" strike="noStrike" kern="1200" cap="none">
          <a:ln>
            <a:noFill/>
          </a:ln>
          <a:solidFill>
            <a:srgbClr val="FFFFFF"/>
          </a:solidFill>
          <a:latin typeface="Source Sans Pro Black" pitchFamily="34"/>
        </a:defRPr>
      </a:lvl1pPr>
    </p:titleStyle>
    <p:bodyStyle>
      <a:lvl1pPr marL="0" marR="0" indent="0" hangingPunct="1">
        <a:spcBef>
          <a:spcPts val="0"/>
        </a:spcBef>
        <a:spcAft>
          <a:spcPts val="1036"/>
        </a:spcAft>
        <a:tabLst/>
        <a:defRPr lang="fr-FR" sz="2358" b="1" i="0" u="none" strike="noStrike" kern="1200" cap="none">
          <a:ln>
            <a:noFill/>
          </a:ln>
          <a:solidFill>
            <a:srgbClr val="1C1C1C"/>
          </a:solidFill>
          <a:latin typeface="Source Sans Pro Semibold" pitchFamily="34"/>
        </a:defRPr>
      </a:lvl1pPr>
      <a:lvl2pPr marL="622089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815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541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268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0994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5720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446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172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jmlr.org/papers/volume15/srivastava14a.old/srivastava14a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gif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Une image contenant blanc, photo, homme, boule&#10;&#10;Description générée avec un niveau de confiance très élevé">
            <a:extLst>
              <a:ext uri="{FF2B5EF4-FFF2-40B4-BE49-F238E27FC236}">
                <a16:creationId xmlns:a16="http://schemas.microsoft.com/office/drawing/2014/main" id="{84B420EB-BB24-4546-B64F-38D757682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37" y="3337"/>
            <a:ext cx="9150674" cy="689304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00100" y="2714620"/>
            <a:ext cx="7072362" cy="1285884"/>
          </a:xfrm>
          <a:prstGeom prst="rect">
            <a:avLst/>
          </a:prstGeom>
          <a:solidFill>
            <a:srgbClr val="5959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8358214" y="6060966"/>
            <a:ext cx="1440000" cy="14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8572528" y="6263366"/>
            <a:ext cx="85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4A2D358-93B7-4B61-9691-D3FD677B44F1}" type="slidenum">
              <a:rPr lang="fr-FR" sz="2800" b="1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</a:t>
            </a:fld>
            <a:endParaRPr lang="fr-FR" sz="2800" b="1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000100" y="3071810"/>
            <a:ext cx="7072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Réunion Projet : CNN et GAN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18EEBDB-58C9-43AA-AF35-1318785E8FA0}"/>
              </a:ext>
            </a:extLst>
          </p:cNvPr>
          <p:cNvSpPr txBox="1"/>
          <p:nvPr/>
        </p:nvSpPr>
        <p:spPr>
          <a:xfrm>
            <a:off x="7129822" y="5689891"/>
            <a:ext cx="34125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10 février 2020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0BADB3-41C5-4066-AFFC-954098EC1BD7}"/>
              </a:ext>
            </a:extLst>
          </p:cNvPr>
          <p:cNvSpPr txBox="1"/>
          <p:nvPr/>
        </p:nvSpPr>
        <p:spPr>
          <a:xfrm>
            <a:off x="237511" y="5333353"/>
            <a:ext cx="58585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Ilyas MOUTAWWAKIL, Lilian LECOMTE,</a:t>
            </a:r>
          </a:p>
          <a:p>
            <a:pPr algn="ctr"/>
            <a:r>
              <a:rPr lang="fr-FR">
                <a:solidFill>
                  <a:schemeClr val="bg1"/>
                </a:solidFill>
              </a:rPr>
              <a:t> Valentin LAURENT, Paulin BRISSONNEAU, Thomas KEBAILI</a:t>
            </a:r>
            <a:endParaRPr lang="fr-FR">
              <a:solidFill>
                <a:schemeClr val="bg1"/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15AF5-EFC1-4AF9-B7EA-D24C1568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Conclusion sur la BN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5854978-9954-4C53-9E45-CC13523E04A6}"/>
              </a:ext>
            </a:extLst>
          </p:cNvPr>
          <p:cNvSpPr/>
          <p:nvPr/>
        </p:nvSpPr>
        <p:spPr>
          <a:xfrm>
            <a:off x="2904241" y="3863181"/>
            <a:ext cx="3071568" cy="2852859"/>
          </a:xfrm>
          <a:prstGeom prst="ellipse">
            <a:avLst/>
          </a:prstGeom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  <a:p>
            <a:pPr algn="ctr"/>
            <a:r>
              <a:rPr lang="fr-FR">
                <a:solidFill>
                  <a:schemeClr val="bg1"/>
                </a:solidFill>
              </a:rPr>
              <a:t>Permet de monter le </a:t>
            </a:r>
            <a:r>
              <a:rPr lang="fr-FR" err="1">
                <a:solidFill>
                  <a:schemeClr val="bg1"/>
                </a:solidFill>
              </a:rPr>
              <a:t>learning</a:t>
            </a:r>
            <a:r>
              <a:rPr lang="fr-FR">
                <a:solidFill>
                  <a:schemeClr val="bg1"/>
                </a:solidFill>
              </a:rPr>
              <a:t> rate</a:t>
            </a:r>
          </a:p>
          <a:p>
            <a:pPr algn="ctr"/>
            <a:endParaRPr lang="fr-FR">
              <a:solidFill>
                <a:schemeClr val="bg1"/>
              </a:solidFill>
            </a:endParaRPr>
          </a:p>
          <a:p>
            <a:pPr algn="ctr"/>
            <a:r>
              <a:rPr lang="fr-FR">
                <a:solidFill>
                  <a:schemeClr val="bg1"/>
                </a:solidFill>
              </a:rPr>
              <a:t> convergence plus rapide (en </a:t>
            </a:r>
            <a:r>
              <a:rPr lang="fr-FR" err="1">
                <a:solidFill>
                  <a:schemeClr val="bg1"/>
                </a:solidFill>
              </a:rPr>
              <a:t>epoch</a:t>
            </a:r>
            <a:r>
              <a:rPr lang="fr-FR">
                <a:solidFill>
                  <a:schemeClr val="bg1"/>
                </a:solidFill>
              </a:rPr>
              <a:t>)</a:t>
            </a:r>
          </a:p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8C1C2EF-6D90-460C-8646-EBA2A09C9E06}"/>
              </a:ext>
            </a:extLst>
          </p:cNvPr>
          <p:cNvSpPr/>
          <p:nvPr/>
        </p:nvSpPr>
        <p:spPr>
          <a:xfrm>
            <a:off x="692084" y="1417638"/>
            <a:ext cx="3071568" cy="2852859"/>
          </a:xfrm>
          <a:prstGeom prst="ellipse">
            <a:avLst/>
          </a:prstGeom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1"/>
                </a:solidFill>
              </a:rPr>
              <a:t>A peine plus lent 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55CBEDA-CAF7-42AB-807F-E8C12ECC344F}"/>
              </a:ext>
            </a:extLst>
          </p:cNvPr>
          <p:cNvSpPr/>
          <p:nvPr/>
        </p:nvSpPr>
        <p:spPr>
          <a:xfrm>
            <a:off x="5040983" y="1417637"/>
            <a:ext cx="3071568" cy="2852859"/>
          </a:xfrm>
          <a:prstGeom prst="ellipse">
            <a:avLst/>
          </a:prstGeom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  <a:p>
            <a:pPr algn="ctr"/>
            <a:r>
              <a:rPr lang="fr-FR">
                <a:solidFill>
                  <a:schemeClr val="bg1"/>
                </a:solidFill>
              </a:rPr>
              <a:t>Réseau toujours meilleur ou équivalent</a:t>
            </a:r>
          </a:p>
          <a:p>
            <a:pPr algn="ctr"/>
            <a:endParaRPr lang="fr-FR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D8DFA42-E5FC-4528-970F-EC40FBF9BBB0}"/>
              </a:ext>
            </a:extLst>
          </p:cNvPr>
          <p:cNvCxnSpPr/>
          <p:nvPr/>
        </p:nvCxnSpPr>
        <p:spPr>
          <a:xfrm>
            <a:off x="4364610" y="5156462"/>
            <a:ext cx="0" cy="282804"/>
          </a:xfrm>
          <a:prstGeom prst="straightConnector1">
            <a:avLst/>
          </a:prstGeom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86487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A7AFD235-83BB-462C-9B79-8308CADD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9BD30C63-CDEA-4154-A930-E15BA7EB7CAA}" type="slidenum">
              <a:rPr lang="fr-FR"/>
              <a:pPr defTabSz="829452"/>
              <a:t>11</a:t>
            </a:fld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7B6ED2FD-A36F-47B5-899D-9D94382C6D2F}"/>
              </a:ext>
            </a:extLst>
          </p:cNvPr>
          <p:cNvSpPr txBox="1">
            <a:spLocks/>
          </p:cNvSpPr>
          <p:nvPr/>
        </p:nvSpPr>
        <p:spPr>
          <a:xfrm>
            <a:off x="326552" y="334929"/>
            <a:ext cx="8490331" cy="8164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algn="l" hangingPunct="1">
              <a:tabLst/>
              <a:defRPr lang="fr-FR" sz="2903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 Black" pitchFamily="34"/>
              </a:defRPr>
            </a:lvl1pPr>
          </a:lstStyle>
          <a:p>
            <a:r>
              <a:rPr lang="fr-FR" sz="2900" err="1">
                <a:latin typeface="Source Sans Pro Black"/>
                <a:ea typeface="Source Sans Pro Black"/>
              </a:rPr>
              <a:t>Dropouts</a:t>
            </a:r>
            <a:r>
              <a:rPr lang="fr-FR" sz="2900">
                <a:latin typeface="Source Sans Pro Black"/>
                <a:ea typeface="Source Sans Pro Black"/>
              </a:rPr>
              <a:t> :</a:t>
            </a:r>
          </a:p>
          <a:p>
            <a:r>
              <a:rPr lang="fr-FR" sz="2900">
                <a:latin typeface="Source Sans Pro Black"/>
                <a:ea typeface="Source Sans Pro Black"/>
              </a:rPr>
              <a:t>réduit la </a:t>
            </a:r>
            <a:r>
              <a:rPr lang="fr-FR" sz="2900" err="1">
                <a:latin typeface="Source Sans Pro Black"/>
                <a:ea typeface="Source Sans Pro Black"/>
              </a:rPr>
              <a:t>co-adaptation</a:t>
            </a:r>
            <a:r>
              <a:rPr lang="fr-FR" sz="2900">
                <a:latin typeface="Source Sans Pro Black"/>
                <a:ea typeface="Source Sans Pro Black"/>
              </a:rPr>
              <a:t> entre les neurones</a:t>
            </a:r>
            <a:endParaRPr lang="fr-FR" sz="2900">
              <a:ea typeface="Source Sans Pro Black"/>
            </a:endParaRPr>
          </a:p>
        </p:txBody>
      </p:sp>
      <p:pic>
        <p:nvPicPr>
          <p:cNvPr id="11" name="Image 11" descr="Une image contenant texte, carte&#10;&#10;Description générée avec un niveau de confiance très élevé">
            <a:extLst>
              <a:ext uri="{FF2B5EF4-FFF2-40B4-BE49-F238E27FC236}">
                <a16:creationId xmlns:a16="http://schemas.microsoft.com/office/drawing/2014/main" id="{936A5115-8B6C-4D61-8A55-09EAEC6B3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92" y="1766195"/>
            <a:ext cx="4720810" cy="2503903"/>
          </a:xfrm>
          <a:prstGeom prst="rect">
            <a:avLst/>
          </a:prstGeom>
        </p:spPr>
      </p:pic>
      <p:pic>
        <p:nvPicPr>
          <p:cNvPr id="13" name="Image 13" descr="Une image contenant blanc, vert, grand, cerf-volant&#10;&#10;Description générée avec un niveau de confiance très élevé">
            <a:extLst>
              <a:ext uri="{FF2B5EF4-FFF2-40B4-BE49-F238E27FC236}">
                <a16:creationId xmlns:a16="http://schemas.microsoft.com/office/drawing/2014/main" id="{410D300D-C51A-4CF8-AD87-E6C3621F9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334" y="1626369"/>
            <a:ext cx="3270738" cy="2603417"/>
          </a:xfrm>
          <a:prstGeom prst="rect">
            <a:avLst/>
          </a:prstGeom>
        </p:spPr>
      </p:pic>
      <p:pic>
        <p:nvPicPr>
          <p:cNvPr id="15" name="Image 15" descr="Une image contenant intérieur, table, oiseau&#10;&#10;Description générée avec un niveau de confiance très élevé">
            <a:extLst>
              <a:ext uri="{FF2B5EF4-FFF2-40B4-BE49-F238E27FC236}">
                <a16:creationId xmlns:a16="http://schemas.microsoft.com/office/drawing/2014/main" id="{4714A6EE-401F-4088-89FF-6BA2AB890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59" y="4690987"/>
            <a:ext cx="9036640" cy="13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92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A7AFD235-83BB-462C-9B79-8308CADD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9BD30C63-CDEA-4154-A930-E15BA7EB7CAA}" type="slidenum">
              <a:rPr lang="fr-FR"/>
              <a:pPr defTabSz="829452"/>
              <a:t>12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E759667-A699-4F25-AB8A-4305181E97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2763" y="344515"/>
            <a:ext cx="8490331" cy="816464"/>
          </a:xfrm>
        </p:spPr>
        <p:txBody>
          <a:bodyPr/>
          <a:lstStyle/>
          <a:p>
            <a:r>
              <a:rPr lang="fr-FR" sz="2900">
                <a:latin typeface="Source Sans Pro Black"/>
                <a:ea typeface="Source Sans Pro Black"/>
              </a:rPr>
              <a:t>Effet du dropout sur l'apprentissage :</a:t>
            </a:r>
            <a:br>
              <a:rPr lang="fr-FR" sz="2900">
                <a:latin typeface="Source Sans Pro Black"/>
                <a:ea typeface="Source Sans Pro Black"/>
              </a:rPr>
            </a:br>
            <a:r>
              <a:rPr lang="fr-FR" sz="2900">
                <a:latin typeface="Source Sans Pro Black"/>
                <a:ea typeface="Source Sans Pro Black"/>
              </a:rPr>
              <a:t>mes résultats (pas concluants)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75F369E-E942-40F8-9C94-646D781CA528}"/>
              </a:ext>
            </a:extLst>
          </p:cNvPr>
          <p:cNvSpPr txBox="1"/>
          <p:nvPr/>
        </p:nvSpPr>
        <p:spPr>
          <a:xfrm>
            <a:off x="230841" y="138056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/>
              <a:t>CNN sur MNIST :</a:t>
            </a:r>
            <a:endParaRPr lang="fr-FR" b="1">
              <a:cs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8F72844-237D-4A3D-92FE-D34DE81C295E}"/>
              </a:ext>
            </a:extLst>
          </p:cNvPr>
          <p:cNvSpPr txBox="1"/>
          <p:nvPr/>
        </p:nvSpPr>
        <p:spPr>
          <a:xfrm>
            <a:off x="268941" y="380820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/>
              <a:t>MLP sur MOON :</a:t>
            </a:r>
            <a:endParaRPr lang="fr-FR" b="1">
              <a:cs typeface="Calibri"/>
            </a:endParaRPr>
          </a:p>
        </p:txBody>
      </p:sp>
      <p:pic>
        <p:nvPicPr>
          <p:cNvPr id="7" name="Image 8" descr="Une image contenant capture d’écran, carte&#10;&#10;Description générée avec un niveau de confiance très élevé">
            <a:extLst>
              <a:ext uri="{FF2B5EF4-FFF2-40B4-BE49-F238E27FC236}">
                <a16:creationId xmlns:a16="http://schemas.microsoft.com/office/drawing/2014/main" id="{A9B2F4FF-1F80-4BC8-9CF5-034CA2167B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66" b="369"/>
          <a:stretch/>
        </p:blipFill>
        <p:spPr>
          <a:xfrm>
            <a:off x="4358875" y="4023087"/>
            <a:ext cx="3063240" cy="2173530"/>
          </a:xfrm>
          <a:prstGeom prst="rect">
            <a:avLst/>
          </a:prstGeom>
        </p:spPr>
      </p:pic>
      <p:pic>
        <p:nvPicPr>
          <p:cNvPr id="10" name="Image 10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F41E0EF8-7F8E-43FA-8C36-5B5A58016A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56"/>
          <a:stretch/>
        </p:blipFill>
        <p:spPr>
          <a:xfrm>
            <a:off x="861277" y="4097045"/>
            <a:ext cx="3002280" cy="2127387"/>
          </a:xfrm>
          <a:prstGeom prst="rect">
            <a:avLst/>
          </a:prstGeom>
        </p:spPr>
      </p:pic>
      <p:pic>
        <p:nvPicPr>
          <p:cNvPr id="12" name="Image 12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D0B82786-CA02-42B8-8A3C-73C398FA44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50" b="329"/>
          <a:stretch/>
        </p:blipFill>
        <p:spPr>
          <a:xfrm>
            <a:off x="785155" y="1713962"/>
            <a:ext cx="3078482" cy="2158354"/>
          </a:xfrm>
          <a:prstGeom prst="rect">
            <a:avLst/>
          </a:prstGeom>
        </p:spPr>
      </p:pic>
      <p:pic>
        <p:nvPicPr>
          <p:cNvPr id="14" name="Image 1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83004ABC-2AD7-40C9-9477-6A7B32B74C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97" b="369"/>
          <a:stretch/>
        </p:blipFill>
        <p:spPr>
          <a:xfrm>
            <a:off x="4283935" y="1660622"/>
            <a:ext cx="3108960" cy="221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56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A7AFD235-83BB-462C-9B79-8308CADD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9BD30C63-CDEA-4154-A930-E15BA7EB7CAA}" type="slidenum">
              <a:rPr lang="fr-FR"/>
              <a:pPr defTabSz="829452"/>
              <a:t>13</a:t>
            </a:fld>
            <a:endParaRPr lang="fr-FR"/>
          </a:p>
        </p:txBody>
      </p:sp>
      <p:pic>
        <p:nvPicPr>
          <p:cNvPr id="6" name="Image 9" descr="Une image contenant carte,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326EEDE9-9103-4C8F-AAC4-F97255E4B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70" y="1885458"/>
            <a:ext cx="3218754" cy="334571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55FDAA7-52D9-4F57-A8E1-01D2155E0E39}"/>
              </a:ext>
            </a:extLst>
          </p:cNvPr>
          <p:cNvSpPr txBox="1"/>
          <p:nvPr/>
        </p:nvSpPr>
        <p:spPr>
          <a:xfrm>
            <a:off x="4026364" y="1523444"/>
            <a:ext cx="540301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u="sng"/>
              <a:t>À utiliser quand :</a:t>
            </a:r>
            <a:endParaRPr lang="fr-FR" sz="2000" b="1" u="sng">
              <a:cs typeface="Calibri"/>
            </a:endParaRPr>
          </a:p>
          <a:p>
            <a:endParaRPr lang="fr-FR" sz="2000" b="1">
              <a:cs typeface="Calibri"/>
            </a:endParaRPr>
          </a:p>
          <a:p>
            <a:r>
              <a:rPr lang="fr-FR" sz="2000" b="1">
                <a:cs typeface="Calibri"/>
              </a:rPr>
              <a:t>- réseau suffisamment profond (&gt; 2 couches)</a:t>
            </a:r>
          </a:p>
          <a:p>
            <a:endParaRPr lang="fr-FR" sz="2000" b="1">
              <a:cs typeface="Calibri"/>
            </a:endParaRPr>
          </a:p>
          <a:p>
            <a:r>
              <a:rPr lang="fr-FR" sz="2000" b="1">
                <a:cs typeface="Calibri"/>
              </a:rPr>
              <a:t>- sensibilité du </a:t>
            </a:r>
            <a:r>
              <a:rPr lang="fr-FR" sz="2000" b="1" err="1">
                <a:cs typeface="Calibri"/>
              </a:rPr>
              <a:t>dataset</a:t>
            </a:r>
            <a:r>
              <a:rPr lang="fr-FR" sz="2000" b="1">
                <a:cs typeface="Calibri"/>
              </a:rPr>
              <a:t> au surapprentissage</a:t>
            </a:r>
          </a:p>
          <a:p>
            <a:endParaRPr lang="fr-FR" sz="2000" b="1">
              <a:cs typeface="Calibri"/>
            </a:endParaRPr>
          </a:p>
          <a:p>
            <a:r>
              <a:rPr lang="fr-FR" sz="2000" b="1">
                <a:cs typeface="Calibri"/>
              </a:rPr>
              <a:t>- peu de données d'apprentissage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E15A849-B483-473B-8C66-ACF5D31C4196}"/>
              </a:ext>
            </a:extLst>
          </p:cNvPr>
          <p:cNvSpPr txBox="1"/>
          <p:nvPr/>
        </p:nvSpPr>
        <p:spPr>
          <a:xfrm>
            <a:off x="373144" y="1557859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u="sng">
                <a:ea typeface="+mn-lt"/>
                <a:cs typeface="+mn-lt"/>
              </a:rPr>
              <a:t>Résultats de l'article :</a:t>
            </a:r>
            <a:endParaRPr lang="fr-FR" sz="200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E18808B-4B20-42C0-A8DA-09C2A9B4EDA6}"/>
              </a:ext>
            </a:extLst>
          </p:cNvPr>
          <p:cNvSpPr txBox="1"/>
          <p:nvPr/>
        </p:nvSpPr>
        <p:spPr>
          <a:xfrm>
            <a:off x="169209" y="5458385"/>
            <a:ext cx="4401670" cy="5386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100">
                <a:ea typeface="+mn-lt"/>
                <a:cs typeface="+mn-lt"/>
                <a:hlinkClick r:id="rId4"/>
              </a:rPr>
              <a:t>http://jmlr.org/papers/volume15/srivastava14a.old/srivastava14a.pdf</a:t>
            </a:r>
            <a:endParaRPr lang="fr-FR" sz="1100"/>
          </a:p>
          <a:p>
            <a:pPr algn="l"/>
            <a:endParaRPr lang="fr-FR">
              <a:cs typeface="Calibri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4209137-5256-4F24-8075-914C742D47F6}"/>
              </a:ext>
            </a:extLst>
          </p:cNvPr>
          <p:cNvSpPr txBox="1">
            <a:spLocks/>
          </p:cNvSpPr>
          <p:nvPr/>
        </p:nvSpPr>
        <p:spPr>
          <a:xfrm>
            <a:off x="272763" y="344515"/>
            <a:ext cx="8490331" cy="8164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algn="l" hangingPunct="1">
              <a:tabLst/>
              <a:defRPr lang="fr-FR" sz="2903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 Black" pitchFamily="34"/>
              </a:defRPr>
            </a:lvl1pPr>
          </a:lstStyle>
          <a:p>
            <a:r>
              <a:rPr lang="fr-FR" sz="2900">
                <a:latin typeface="Source Sans Pro Black"/>
                <a:ea typeface="Source Sans Pro Black"/>
              </a:rPr>
              <a:t>Effet du dropout sur l'apprentissage :</a:t>
            </a:r>
            <a:br>
              <a:rPr lang="fr-FR" sz="2900">
                <a:latin typeface="Source Sans Pro Black"/>
                <a:ea typeface="Source Sans Pro Black"/>
              </a:rPr>
            </a:br>
            <a:r>
              <a:rPr lang="fr-FR" sz="2900">
                <a:latin typeface="Source Sans Pro Black"/>
                <a:ea typeface="Source Sans Pro Black"/>
              </a:rPr>
              <a:t>résultats classiques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540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Une image contenant blanc, photo, homme, boule&#10;&#10;Description générée avec un niveau de confiance très élevé">
            <a:extLst>
              <a:ext uri="{FF2B5EF4-FFF2-40B4-BE49-F238E27FC236}">
                <a16:creationId xmlns:a16="http://schemas.microsoft.com/office/drawing/2014/main" id="{6FBF19DB-C726-467B-AD49-F168E49CE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37" y="3337"/>
            <a:ext cx="9150674" cy="68930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1142984"/>
          </a:xfrm>
          <a:prstGeom prst="rect">
            <a:avLst/>
          </a:prstGeom>
          <a:solidFill>
            <a:schemeClr val="tx1">
              <a:lumMod val="75000"/>
              <a:lumOff val="25000"/>
              <a:alpha val="8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0"/>
            <a:ext cx="2000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-285784" y="357166"/>
            <a:ext cx="914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3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Influence des paramètres </a:t>
            </a:r>
            <a:r>
              <a:rPr lang="fr-FR" sz="320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padding</a:t>
            </a:r>
            <a:r>
              <a:rPr lang="fr-FR" sz="3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et </a:t>
            </a:r>
            <a:r>
              <a:rPr lang="fr-FR" sz="320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stride</a:t>
            </a:r>
            <a:r>
              <a:rPr lang="fr-FR" sz="3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7158" y="1500174"/>
            <a:ext cx="8429684" cy="4357718"/>
          </a:xfrm>
          <a:prstGeom prst="rect">
            <a:avLst/>
          </a:prstGeom>
          <a:solidFill>
            <a:srgbClr val="5959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8358214" y="6060966"/>
            <a:ext cx="1440000" cy="14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8572528" y="6263366"/>
            <a:ext cx="85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4A2D358-93B7-4B61-9691-D3FD677B44F1}" type="slidenum">
              <a:rPr lang="fr-FR" sz="2800" b="1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14</a:t>
            </a:fld>
            <a:endParaRPr lang="fr-FR" sz="2800" b="1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Image 12" descr="CNN_padding_strid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62" y="1785926"/>
            <a:ext cx="7500958" cy="373886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57158" y="6072206"/>
            <a:ext cx="7786742" cy="419104"/>
          </a:xfrm>
          <a:prstGeom prst="rect">
            <a:avLst/>
          </a:prstGeom>
          <a:solidFill>
            <a:srgbClr val="5959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/>
              <a:t>50 échantillons par points / 2 couches de convolution + 2 couches denses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ésultat de recherche d'images pour &quot;machine learning&quot;"/>
          <p:cNvPicPr>
            <a:picLocks noChangeAspect="1" noChangeArrowheads="1"/>
          </p:cNvPicPr>
          <p:nvPr/>
        </p:nvPicPr>
        <p:blipFill>
          <a:blip r:embed="rId2"/>
          <a:srcRect r="2279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F7F7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142984"/>
          </a:xfrm>
          <a:prstGeom prst="rect">
            <a:avLst/>
          </a:prstGeom>
          <a:solidFill>
            <a:schemeClr val="tx1">
              <a:lumMod val="75000"/>
              <a:lumOff val="25000"/>
              <a:alpha val="8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0"/>
            <a:ext cx="2000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CNN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-285784" y="357166"/>
            <a:ext cx="914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3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Influence de la taille des filtres (kernel)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7158" y="1500174"/>
            <a:ext cx="8429684" cy="3440994"/>
          </a:xfrm>
          <a:prstGeom prst="rect">
            <a:avLst/>
          </a:prstGeom>
          <a:solidFill>
            <a:srgbClr val="5959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8358214" y="6060966"/>
            <a:ext cx="1440000" cy="14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8572528" y="6263366"/>
            <a:ext cx="85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4A2D358-93B7-4B61-9691-D3FD677B44F1}" type="slidenum">
              <a:rPr lang="fr-FR" sz="2800" b="1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15</a:t>
            </a:fld>
            <a:endParaRPr lang="fr-FR" sz="2800" b="1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A2751C-731E-4F44-993F-17C082543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068" y="5000161"/>
            <a:ext cx="4125863" cy="17988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856CF2-23DD-4F87-935C-65CD07D27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036" y="1634758"/>
            <a:ext cx="54959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26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Une image contenant blanc, photo, homme, boule&#10;&#10;Description générée avec un niveau de confiance très élevé">
            <a:extLst>
              <a:ext uri="{FF2B5EF4-FFF2-40B4-BE49-F238E27FC236}">
                <a16:creationId xmlns:a16="http://schemas.microsoft.com/office/drawing/2014/main" id="{5332C562-58B1-4E6C-9EBD-5BB5837A2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37" y="3337"/>
            <a:ext cx="9150674" cy="689304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00100" y="2714620"/>
            <a:ext cx="7072362" cy="1285884"/>
          </a:xfrm>
          <a:prstGeom prst="rect">
            <a:avLst/>
          </a:prstGeom>
          <a:solidFill>
            <a:srgbClr val="5959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8358214" y="6060966"/>
            <a:ext cx="1440000" cy="14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8572528" y="6263366"/>
            <a:ext cx="85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4A2D358-93B7-4B61-9691-D3FD677B44F1}" type="slidenum">
              <a:rPr lang="fr-FR" sz="2800" b="1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16</a:t>
            </a:fld>
            <a:endParaRPr lang="fr-FR" sz="2800" b="1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000100" y="3071810"/>
            <a:ext cx="7072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GAN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Une image contenant blanc, homme, champ, noir&#10;&#10;Description générée avec un niveau de confiance très élevé">
            <a:extLst>
              <a:ext uri="{FF2B5EF4-FFF2-40B4-BE49-F238E27FC236}">
                <a16:creationId xmlns:a16="http://schemas.microsoft.com/office/drawing/2014/main" id="{39D74BB8-6F77-4A2E-BE1C-32288CCE4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37" y="3337"/>
            <a:ext cx="9150674" cy="68513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00100" y="1052736"/>
            <a:ext cx="7072362" cy="4824536"/>
          </a:xfrm>
          <a:prstGeom prst="rect">
            <a:avLst/>
          </a:prstGeom>
          <a:solidFill>
            <a:srgbClr val="5959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8358214" y="6060966"/>
            <a:ext cx="1440000" cy="14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8572528" y="6263366"/>
            <a:ext cx="85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4A2D358-93B7-4B61-9691-D3FD677B44F1}" type="slidenum">
              <a:rPr lang="fr-FR" sz="2800" b="1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17</a:t>
            </a:fld>
            <a:endParaRPr lang="fr-FR" sz="2800" b="1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285949" y="1319649"/>
            <a:ext cx="7072362" cy="3539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200" b="1">
                <a:solidFill>
                  <a:schemeClr val="bg1"/>
                </a:solidFill>
                <a:latin typeface="Arial"/>
                <a:cs typeface="Arial"/>
              </a:rPr>
              <a:t>Sommaire :</a:t>
            </a:r>
          </a:p>
          <a:p>
            <a:endParaRPr lang="fr-FR" sz="3200" b="1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fr-FR" sz="3200">
                <a:solidFill>
                  <a:schemeClr val="bg1"/>
                </a:solidFill>
                <a:latin typeface="Arial"/>
                <a:cs typeface="Arial"/>
              </a:rPr>
              <a:t>- introduction (théorie des jeux)</a:t>
            </a:r>
            <a:endParaRPr lang="fr-FR" sz="32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sz="3200">
                <a:solidFill>
                  <a:schemeClr val="bg1"/>
                </a:solidFill>
                <a:latin typeface="Arial"/>
                <a:cs typeface="Arial"/>
              </a:rPr>
              <a:t>- principe général</a:t>
            </a:r>
          </a:p>
          <a:p>
            <a:r>
              <a:rPr lang="fr-FR" sz="3200">
                <a:solidFill>
                  <a:schemeClr val="bg1"/>
                </a:solidFill>
                <a:latin typeface="Arial"/>
                <a:cs typeface="Arial"/>
              </a:rPr>
              <a:t>- mode collapse</a:t>
            </a:r>
            <a:endParaRPr lang="fr-FR" sz="32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sz="3200">
                <a:solidFill>
                  <a:schemeClr val="bg1"/>
                </a:solidFill>
                <a:latin typeface="Arial"/>
                <a:cs typeface="Arial"/>
              </a:rPr>
              <a:t>- convergence </a:t>
            </a:r>
            <a:r>
              <a:rPr lang="fr-FR" sz="3200" err="1">
                <a:solidFill>
                  <a:schemeClr val="bg1"/>
                </a:solidFill>
                <a:latin typeface="Arial"/>
                <a:cs typeface="Arial"/>
              </a:rPr>
              <a:t>failure</a:t>
            </a:r>
            <a:endParaRPr lang="fr-FR" sz="320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sz="3200">
                <a:solidFill>
                  <a:schemeClr val="bg1"/>
                </a:solidFill>
                <a:latin typeface="Arial"/>
                <a:cs typeface="Arial"/>
              </a:rPr>
              <a:t>- quelques architectures</a:t>
            </a:r>
            <a:endParaRPr lang="fr-FR" sz="32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243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ésultat de recherche d'images pour &quot;machine learning&quot;"/>
          <p:cNvPicPr>
            <a:picLocks noChangeAspect="1" noChangeArrowheads="1"/>
          </p:cNvPicPr>
          <p:nvPr/>
        </p:nvPicPr>
        <p:blipFill>
          <a:blip r:embed="rId2"/>
          <a:srcRect r="2279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F7F7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142984"/>
          </a:xfrm>
          <a:prstGeom prst="rect">
            <a:avLst/>
          </a:prstGeom>
          <a:solidFill>
            <a:schemeClr val="tx1">
              <a:lumMod val="75000"/>
              <a:lumOff val="25000"/>
              <a:alpha val="8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0"/>
            <a:ext cx="2000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GAN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14282" y="357166"/>
            <a:ext cx="5143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Principe général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7158" y="1500174"/>
            <a:ext cx="8429684" cy="4357718"/>
          </a:xfrm>
          <a:prstGeom prst="rect">
            <a:avLst/>
          </a:prstGeom>
          <a:solidFill>
            <a:srgbClr val="5959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8358214" y="6060966"/>
            <a:ext cx="1440000" cy="14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8572528" y="6263366"/>
            <a:ext cx="85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4A2D358-93B7-4B61-9691-D3FD677B44F1}" type="slidenum">
              <a:rPr lang="fr-FR" sz="2800" b="1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18</a:t>
            </a:fld>
            <a:endParaRPr lang="fr-FR" sz="2800" b="1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2000240"/>
            <a:ext cx="795178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ésultat de recherche d'images pour &quot;machine learning&quot;"/>
          <p:cNvPicPr>
            <a:picLocks noChangeAspect="1" noChangeArrowheads="1"/>
          </p:cNvPicPr>
          <p:nvPr/>
        </p:nvPicPr>
        <p:blipFill>
          <a:blip r:embed="rId2"/>
          <a:srcRect r="2279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F7F7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142984"/>
          </a:xfrm>
          <a:prstGeom prst="rect">
            <a:avLst/>
          </a:prstGeom>
          <a:solidFill>
            <a:schemeClr val="tx1">
              <a:lumMod val="75000"/>
              <a:lumOff val="25000"/>
              <a:alpha val="8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0"/>
            <a:ext cx="2000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GAN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14282" y="357166"/>
            <a:ext cx="5143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Principe général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7158" y="1500174"/>
            <a:ext cx="8429684" cy="4357718"/>
          </a:xfrm>
          <a:prstGeom prst="rect">
            <a:avLst/>
          </a:prstGeom>
          <a:solidFill>
            <a:srgbClr val="5959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8358214" y="6060966"/>
            <a:ext cx="1440000" cy="14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8572528" y="6263366"/>
            <a:ext cx="85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4A2D358-93B7-4B61-9691-D3FD677B44F1}" type="slidenum">
              <a:rPr lang="fr-FR" sz="2800" b="1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19</a:t>
            </a:fld>
            <a:endParaRPr lang="fr-FR" sz="2800" b="1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1643050"/>
            <a:ext cx="6248400" cy="399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Une image contenant blanc, photo, homme, boule&#10;&#10;Description générée avec un niveau de confiance très élevé">
            <a:extLst>
              <a:ext uri="{FF2B5EF4-FFF2-40B4-BE49-F238E27FC236}">
                <a16:creationId xmlns:a16="http://schemas.microsoft.com/office/drawing/2014/main" id="{1EACACEA-70FC-4ADF-83B1-9601B67FA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37" y="3337"/>
            <a:ext cx="9150674" cy="689304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00100" y="2714620"/>
            <a:ext cx="7072362" cy="1285884"/>
          </a:xfrm>
          <a:prstGeom prst="rect">
            <a:avLst/>
          </a:prstGeom>
          <a:solidFill>
            <a:srgbClr val="5959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8358214" y="6060966"/>
            <a:ext cx="1440000" cy="14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8572528" y="6263366"/>
            <a:ext cx="85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4A2D358-93B7-4B61-9691-D3FD677B44F1}" type="slidenum">
              <a:rPr lang="fr-FR" sz="2800" b="1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2</a:t>
            </a:fld>
            <a:endParaRPr lang="fr-FR" sz="2800" b="1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000100" y="3071810"/>
            <a:ext cx="7072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CNN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ésultat de recherche d'images pour &quot;machine learning&quot;"/>
          <p:cNvPicPr>
            <a:picLocks noChangeAspect="1" noChangeArrowheads="1"/>
          </p:cNvPicPr>
          <p:nvPr/>
        </p:nvPicPr>
        <p:blipFill>
          <a:blip r:embed="rId2"/>
          <a:srcRect r="2279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F7F7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142984"/>
          </a:xfrm>
          <a:prstGeom prst="rect">
            <a:avLst/>
          </a:prstGeom>
          <a:solidFill>
            <a:schemeClr val="tx1">
              <a:lumMod val="75000"/>
              <a:lumOff val="25000"/>
              <a:alpha val="8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0"/>
            <a:ext cx="2000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GAN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14282" y="357166"/>
            <a:ext cx="8358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Quelques résultats sur MNIST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7158" y="1571612"/>
            <a:ext cx="8429684" cy="4357718"/>
          </a:xfrm>
          <a:prstGeom prst="rect">
            <a:avLst/>
          </a:prstGeom>
          <a:solidFill>
            <a:srgbClr val="5959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8358214" y="6060966"/>
            <a:ext cx="1440000" cy="14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8572528" y="6263366"/>
            <a:ext cx="85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4A2D358-93B7-4B61-9691-D3FD677B44F1}" type="slidenum">
              <a:rPr lang="fr-FR" sz="2800" b="1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20</a:t>
            </a:fld>
            <a:endParaRPr lang="fr-FR" sz="2800" b="1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Image 12" descr="image_at_epoch_00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2" y="1643050"/>
            <a:ext cx="1685928" cy="1685928"/>
          </a:xfrm>
          <a:prstGeom prst="rect">
            <a:avLst/>
          </a:prstGeom>
        </p:spPr>
      </p:pic>
      <p:pic>
        <p:nvPicPr>
          <p:cNvPr id="15" name="Image 14" descr="image_at_epoch_000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174" y="1643050"/>
            <a:ext cx="1685928" cy="1685928"/>
          </a:xfrm>
          <a:prstGeom prst="rect">
            <a:avLst/>
          </a:prstGeom>
        </p:spPr>
      </p:pic>
      <p:pic>
        <p:nvPicPr>
          <p:cNvPr id="16" name="Image 15" descr="image_at_epoch_001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6" y="1643050"/>
            <a:ext cx="1714512" cy="1714512"/>
          </a:xfrm>
          <a:prstGeom prst="rect">
            <a:avLst/>
          </a:prstGeom>
        </p:spPr>
      </p:pic>
      <p:pic>
        <p:nvPicPr>
          <p:cNvPr id="17" name="Image 16" descr="image_at_epoch_001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578" y="1643050"/>
            <a:ext cx="1714512" cy="1714512"/>
          </a:xfrm>
          <a:prstGeom prst="rect">
            <a:avLst/>
          </a:prstGeom>
        </p:spPr>
      </p:pic>
      <p:pic>
        <p:nvPicPr>
          <p:cNvPr id="18" name="Image 17" descr="image_at_epoch_002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472" y="3786190"/>
            <a:ext cx="1714512" cy="1714512"/>
          </a:xfrm>
          <a:prstGeom prst="rect">
            <a:avLst/>
          </a:prstGeom>
        </p:spPr>
      </p:pic>
      <p:pic>
        <p:nvPicPr>
          <p:cNvPr id="19" name="Image 18" descr="image_at_epoch_0027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3174" y="3786190"/>
            <a:ext cx="1714512" cy="1714512"/>
          </a:xfrm>
          <a:prstGeom prst="rect">
            <a:avLst/>
          </a:prstGeom>
        </p:spPr>
      </p:pic>
      <p:pic>
        <p:nvPicPr>
          <p:cNvPr id="20" name="Image 19" descr="image_at_epoch_0039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4876" y="3786190"/>
            <a:ext cx="1685928" cy="1685928"/>
          </a:xfrm>
          <a:prstGeom prst="rect">
            <a:avLst/>
          </a:prstGeom>
        </p:spPr>
      </p:pic>
      <p:pic>
        <p:nvPicPr>
          <p:cNvPr id="21" name="Image 20" descr="image_at_epoch_0045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16" y="3786190"/>
            <a:ext cx="1657344" cy="1657344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6786578" y="5429264"/>
            <a:ext cx="171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</a:rPr>
              <a:t>Itération n°43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71472" y="3357562"/>
            <a:ext cx="171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</a:rPr>
              <a:t>Itération n°1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571472" y="5500702"/>
            <a:ext cx="171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</a:rPr>
              <a:t>Itération n°26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786578" y="3357562"/>
            <a:ext cx="171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</a:rPr>
              <a:t>Itération n°20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4714876" y="3357562"/>
            <a:ext cx="171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</a:rPr>
              <a:t>Itération n°13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4714876" y="5429264"/>
            <a:ext cx="171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</a:rPr>
              <a:t>Itération n°36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643174" y="5500702"/>
            <a:ext cx="171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</a:rPr>
              <a:t>Itération n°32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643174" y="3357562"/>
            <a:ext cx="171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</a:rPr>
              <a:t>Itération n°6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ésultat de recherche d'images pour &quot;machine learning&quot;"/>
          <p:cNvPicPr>
            <a:picLocks noChangeAspect="1" noChangeArrowheads="1"/>
          </p:cNvPicPr>
          <p:nvPr/>
        </p:nvPicPr>
        <p:blipFill>
          <a:blip r:embed="rId2"/>
          <a:srcRect r="2279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F7F7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142984"/>
          </a:xfrm>
          <a:prstGeom prst="rect">
            <a:avLst/>
          </a:prstGeom>
          <a:solidFill>
            <a:schemeClr val="tx1">
              <a:lumMod val="75000"/>
              <a:lumOff val="25000"/>
              <a:alpha val="8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0"/>
            <a:ext cx="2000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GAN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14282" y="357166"/>
            <a:ext cx="8358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Quelques résultats sur MNIST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7158" y="1571612"/>
            <a:ext cx="8429684" cy="4357718"/>
          </a:xfrm>
          <a:prstGeom prst="rect">
            <a:avLst/>
          </a:prstGeom>
          <a:solidFill>
            <a:srgbClr val="5959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8358214" y="6060966"/>
            <a:ext cx="1440000" cy="14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8572528" y="6263366"/>
            <a:ext cx="85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4A2D358-93B7-4B61-9691-D3FD677B44F1}" type="slidenum">
              <a:rPr lang="fr-FR" sz="2800" b="1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21</a:t>
            </a:fld>
            <a:endParaRPr lang="fr-FR" sz="2800" b="1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57620" y="5429264"/>
            <a:ext cx="171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</a:rPr>
              <a:t>Itération n°50</a:t>
            </a:r>
          </a:p>
        </p:txBody>
      </p:sp>
      <p:pic>
        <p:nvPicPr>
          <p:cNvPr id="28" name="Image 27" descr="image_at_epoch_00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1714488"/>
            <a:ext cx="3657608" cy="365760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ésultat de recherche d'images pour &quot;machine learning&quot;"/>
          <p:cNvPicPr>
            <a:picLocks noChangeAspect="1" noChangeArrowheads="1"/>
          </p:cNvPicPr>
          <p:nvPr/>
        </p:nvPicPr>
        <p:blipFill>
          <a:blip r:embed="rId2"/>
          <a:srcRect r="2279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F7F7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142984"/>
          </a:xfrm>
          <a:prstGeom prst="rect">
            <a:avLst/>
          </a:prstGeom>
          <a:solidFill>
            <a:schemeClr val="tx1">
              <a:lumMod val="75000"/>
              <a:lumOff val="25000"/>
              <a:alpha val="8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0"/>
            <a:ext cx="2000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GAN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14282" y="357166"/>
            <a:ext cx="8358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 discriminateur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7158" y="1571612"/>
            <a:ext cx="8429684" cy="4357718"/>
          </a:xfrm>
          <a:prstGeom prst="rect">
            <a:avLst/>
          </a:prstGeom>
          <a:solidFill>
            <a:srgbClr val="5959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8358214" y="6060966"/>
            <a:ext cx="1440000" cy="14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8572528" y="6263366"/>
            <a:ext cx="85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4A2D358-93B7-4B61-9691-D3FD677B44F1}" type="slidenum">
              <a:rPr lang="fr-FR" sz="2800" b="1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22</a:t>
            </a:fld>
            <a:endParaRPr lang="fr-FR" sz="2800" b="1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947170"/>
            <a:ext cx="7786742" cy="3553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ésultat de recherche d'images pour &quot;machine learning&quot;"/>
          <p:cNvPicPr>
            <a:picLocks noChangeAspect="1" noChangeArrowheads="1"/>
          </p:cNvPicPr>
          <p:nvPr/>
        </p:nvPicPr>
        <p:blipFill>
          <a:blip r:embed="rId2"/>
          <a:srcRect r="2279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F7F7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142984"/>
          </a:xfrm>
          <a:prstGeom prst="rect">
            <a:avLst/>
          </a:prstGeom>
          <a:solidFill>
            <a:schemeClr val="tx1">
              <a:lumMod val="75000"/>
              <a:lumOff val="25000"/>
              <a:alpha val="8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0"/>
            <a:ext cx="2000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GAN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14282" y="357166"/>
            <a:ext cx="8358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 générateur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7158" y="1571612"/>
            <a:ext cx="8429684" cy="4357718"/>
          </a:xfrm>
          <a:prstGeom prst="rect">
            <a:avLst/>
          </a:prstGeom>
          <a:solidFill>
            <a:srgbClr val="5959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8358214" y="6060966"/>
            <a:ext cx="1440000" cy="14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8572528" y="6263366"/>
            <a:ext cx="85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4A2D358-93B7-4B61-9691-D3FD677B44F1}" type="slidenum">
              <a:rPr lang="fr-FR" sz="2800" b="1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23</a:t>
            </a:fld>
            <a:endParaRPr lang="fr-FR" sz="2800" b="1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928802"/>
            <a:ext cx="8001056" cy="35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ésultat de recherche d'images pour &quot;machine learning&quot;"/>
          <p:cNvPicPr>
            <a:picLocks noChangeAspect="1" noChangeArrowheads="1"/>
          </p:cNvPicPr>
          <p:nvPr/>
        </p:nvPicPr>
        <p:blipFill>
          <a:blip r:embed="rId2"/>
          <a:srcRect r="2279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F7F7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142984"/>
          </a:xfrm>
          <a:prstGeom prst="rect">
            <a:avLst/>
          </a:prstGeom>
          <a:solidFill>
            <a:schemeClr val="tx1">
              <a:lumMod val="75000"/>
              <a:lumOff val="25000"/>
              <a:alpha val="8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0"/>
            <a:ext cx="2000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GAN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14282" y="357166"/>
            <a:ext cx="8358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Les fonctions de coût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7158" y="1571612"/>
            <a:ext cx="8429684" cy="4357718"/>
          </a:xfrm>
          <a:prstGeom prst="rect">
            <a:avLst/>
          </a:prstGeom>
          <a:solidFill>
            <a:srgbClr val="5959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8358214" y="6060966"/>
            <a:ext cx="1440000" cy="14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8572528" y="6263366"/>
            <a:ext cx="85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4A2D358-93B7-4B61-9691-D3FD677B44F1}" type="slidenum">
              <a:rPr lang="fr-FR" sz="2800" b="1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24</a:t>
            </a:fld>
            <a:endParaRPr lang="fr-FR" sz="2800" b="1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00034" y="1714488"/>
            <a:ext cx="3857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>
                <a:solidFill>
                  <a:schemeClr val="bg1"/>
                </a:solidFill>
              </a:rPr>
              <a:t>Fonction de coût </a:t>
            </a:r>
            <a:r>
              <a:rPr lang="fr-FR" sz="2000" err="1">
                <a:solidFill>
                  <a:schemeClr val="bg1"/>
                </a:solidFill>
              </a:rPr>
              <a:t>minmax</a:t>
            </a:r>
            <a:r>
              <a:rPr lang="fr-FR" sz="2000">
                <a:solidFill>
                  <a:schemeClr val="bg1"/>
                </a:solidFill>
              </a:rPr>
              <a:t> :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2285992"/>
            <a:ext cx="4705166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500034" y="2857496"/>
            <a:ext cx="3195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https://arxiv.org/abs/1406.2661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00034" y="3429000"/>
            <a:ext cx="4214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>
                <a:solidFill>
                  <a:schemeClr val="bg1"/>
                </a:solidFill>
              </a:rPr>
              <a:t>Fonction de coût de </a:t>
            </a:r>
            <a:r>
              <a:rPr lang="fr-FR" sz="2000" err="1">
                <a:solidFill>
                  <a:schemeClr val="bg1"/>
                </a:solidFill>
              </a:rPr>
              <a:t>Wasserstein</a:t>
            </a:r>
            <a:r>
              <a:rPr lang="fr-FR" sz="2000">
                <a:solidFill>
                  <a:schemeClr val="bg1"/>
                </a:solidFill>
              </a:rPr>
              <a:t> :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43042" y="4000504"/>
            <a:ext cx="27813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571472" y="5143512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https://arxiv.org/abs/1506.05439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ésultat de recherche d'images pour &quot;machine learning&quot;"/>
          <p:cNvPicPr>
            <a:picLocks noChangeAspect="1" noChangeArrowheads="1"/>
          </p:cNvPicPr>
          <p:nvPr/>
        </p:nvPicPr>
        <p:blipFill>
          <a:blip r:embed="rId2"/>
          <a:srcRect r="2279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F7F7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142984"/>
          </a:xfrm>
          <a:prstGeom prst="rect">
            <a:avLst/>
          </a:prstGeom>
          <a:solidFill>
            <a:schemeClr val="tx1">
              <a:lumMod val="75000"/>
              <a:lumOff val="25000"/>
              <a:alpha val="8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0"/>
            <a:ext cx="2000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GAN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14282" y="357166"/>
            <a:ext cx="8358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Les fonctions de coût : un rapide comparatif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7158" y="1571612"/>
            <a:ext cx="8429684" cy="4357718"/>
          </a:xfrm>
          <a:prstGeom prst="rect">
            <a:avLst/>
          </a:prstGeom>
          <a:solidFill>
            <a:srgbClr val="5959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8358214" y="6060966"/>
            <a:ext cx="1440000" cy="14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8572528" y="6263366"/>
            <a:ext cx="85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4A2D358-93B7-4B61-9691-D3FD677B44F1}" type="slidenum">
              <a:rPr lang="fr-FR" sz="2800" b="1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25</a:t>
            </a:fld>
            <a:endParaRPr lang="fr-FR" sz="2800" b="1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00034" y="1714488"/>
            <a:ext cx="3857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>
                <a:solidFill>
                  <a:schemeClr val="bg1"/>
                </a:solidFill>
              </a:rPr>
              <a:t>Fonction de coût </a:t>
            </a:r>
            <a:r>
              <a:rPr lang="fr-FR" sz="2000" err="1">
                <a:solidFill>
                  <a:schemeClr val="bg1"/>
                </a:solidFill>
              </a:rPr>
              <a:t>minmax</a:t>
            </a:r>
            <a:r>
              <a:rPr lang="fr-FR" sz="2000">
                <a:solidFill>
                  <a:schemeClr val="bg1"/>
                </a:solidFill>
              </a:rPr>
              <a:t> :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4643438" y="1714488"/>
            <a:ext cx="4214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>
                <a:solidFill>
                  <a:schemeClr val="bg1"/>
                </a:solidFill>
              </a:rPr>
              <a:t>Fonction de coût de </a:t>
            </a:r>
            <a:r>
              <a:rPr lang="fr-FR" sz="2000" err="1">
                <a:solidFill>
                  <a:schemeClr val="bg1"/>
                </a:solidFill>
              </a:rPr>
              <a:t>Wasserstein</a:t>
            </a:r>
            <a:r>
              <a:rPr lang="fr-FR" sz="2000">
                <a:solidFill>
                  <a:schemeClr val="bg1"/>
                </a:solidFill>
              </a:rPr>
              <a:t> :</a:t>
            </a:r>
          </a:p>
        </p:txBody>
      </p:sp>
      <p:pic>
        <p:nvPicPr>
          <p:cNvPr id="17" name="Image 16" descr="image_at_epoch_00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8" y="2214554"/>
            <a:ext cx="3214710" cy="3214710"/>
          </a:xfrm>
          <a:prstGeom prst="rect">
            <a:avLst/>
          </a:prstGeom>
        </p:spPr>
      </p:pic>
      <p:pic>
        <p:nvPicPr>
          <p:cNvPr id="18" name="Image 17" descr="image_at_epoch_00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2" y="2214554"/>
            <a:ext cx="3214710" cy="3214710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500034" y="5429264"/>
            <a:ext cx="3857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>
                <a:solidFill>
                  <a:schemeClr val="bg1"/>
                </a:solidFill>
              </a:rPr>
              <a:t>Itération n°50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500562" y="5429264"/>
            <a:ext cx="3857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>
                <a:solidFill>
                  <a:schemeClr val="bg1"/>
                </a:solidFill>
              </a:rPr>
              <a:t>Itération n°50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ésultat de recherche d'images pour &quot;machine learning&quot;"/>
          <p:cNvPicPr>
            <a:picLocks noChangeAspect="1" noChangeArrowheads="1"/>
          </p:cNvPicPr>
          <p:nvPr/>
        </p:nvPicPr>
        <p:blipFill>
          <a:blip r:embed="rId2"/>
          <a:srcRect r="2279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F7F7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142984"/>
          </a:xfrm>
          <a:prstGeom prst="rect">
            <a:avLst/>
          </a:prstGeom>
          <a:solidFill>
            <a:schemeClr val="tx1">
              <a:lumMod val="75000"/>
              <a:lumOff val="25000"/>
              <a:alpha val="8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0" y="0"/>
            <a:ext cx="2000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GAN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14282" y="357166"/>
            <a:ext cx="882221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200">
                <a:solidFill>
                  <a:schemeClr val="bg1"/>
                </a:solidFill>
                <a:latin typeface="Arial"/>
                <a:cs typeface="Arial"/>
              </a:rPr>
              <a:t>Modélisation en théorie des jeux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7158" y="1500174"/>
            <a:ext cx="8429684" cy="4357718"/>
          </a:xfrm>
          <a:prstGeom prst="rect">
            <a:avLst/>
          </a:prstGeom>
          <a:solidFill>
            <a:srgbClr val="5959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8358214" y="6060966"/>
            <a:ext cx="1440000" cy="14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8572528" y="6263366"/>
            <a:ext cx="85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4A2D358-93B7-4B61-9691-D3FD677B44F1}" type="slidenum">
              <a:rPr lang="fr-FR" sz="2800" b="1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26</a:t>
            </a:fld>
            <a:endParaRPr lang="fr-FR" sz="2800" b="1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2E69D4-A86D-46EE-8B9C-19F9E09D576C}"/>
                  </a:ext>
                </a:extLst>
              </p:cNvPr>
              <p:cNvSpPr txBox="1"/>
              <p:nvPr/>
            </p:nvSpPr>
            <p:spPr>
              <a:xfrm>
                <a:off x="899592" y="1988840"/>
                <a:ext cx="7458622" cy="3800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>
                    <a:solidFill>
                      <a:schemeClr val="bg1"/>
                    </a:solidFill>
                  </a:rPr>
                  <a:t>Jeu stratégique à deux joueurs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2,  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d>
                          <m:dPr>
                            <m:ctrlP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fr-F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fr-F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fr-F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𝑑𝑖𝑚𝑎𝑔𝑒</m:t>
                                </m:r>
                              </m:sup>
                            </m:sSup>
                          </m:e>
                        </m:d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d>
                          <m:dPr>
                            <m:ctrlP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fr-F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𝑑𝑖𝑚𝑎𝑔𝑒</m:t>
                                </m:r>
                              </m:sup>
                            </m:sSup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fr-F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0, 1</m:t>
                                </m:r>
                              </m:e>
                            </m:d>
                          </m:e>
                        </m:d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endParaRPr lang="fr-FR" b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G associe à un bruit z une image.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D associe à une image une probabilité de faire partie du </a:t>
                </a:r>
                <a:r>
                  <a:rPr lang="fr-FR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dataset</a:t>
                </a:r>
                <a:endParaRPr lang="fr-FR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r>
                          <a:rPr lang="fr-FR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[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fr-F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]+</m:t>
                    </m:r>
                    <m:sSub>
                      <m:sSubPr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sub>
                    </m:sSub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fr-F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fr-FR">
                    <a:solidFill>
                      <a:schemeClr val="bg1"/>
                    </a:solidFill>
                  </a:rPr>
                  <a:t>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fr-FR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fr-F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fr-F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fr-F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fr-F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fr-F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fr-F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</m:func>
                          </m:e>
                        </m:func>
                      </m:e>
                    </m:func>
                  </m:oMath>
                </a14:m>
                <a:endParaRPr lang="fr-FR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>
                    <a:solidFill>
                      <a:schemeClr val="bg1"/>
                    </a:solidFill>
                  </a:rPr>
                  <a:t>D’autres jeux possibles: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sub>
                    </m:sSub>
                    <m: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  <m:d>
                          <m:dPr>
                            <m:ctrlP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</m:e>
                    </m:d>
                    <m: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>
                    <a:solidFill>
                      <a:schemeClr val="bg1"/>
                    </a:solidFill>
                  </a:rPr>
                  <a:t>Reste à choisir une représentation paramétrique de G et D, et d’appliquer des algorithmes d’optimisation…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2E69D4-A86D-46EE-8B9C-19F9E09D5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988840"/>
                <a:ext cx="7458622" cy="3800271"/>
              </a:xfrm>
              <a:prstGeom prst="rect">
                <a:avLst/>
              </a:prstGeom>
              <a:blipFill>
                <a:blip r:embed="rId3"/>
                <a:stretch>
                  <a:fillRect l="-572" t="-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037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A7AFD235-83BB-462C-9B79-8308CADD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9BD30C63-CDEA-4154-A930-E15BA7EB7CAA}" type="slidenum">
              <a:rPr lang="fr-FR"/>
              <a:pPr defTabSz="829452"/>
              <a:t>27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E759667-A699-4F25-AB8A-4305181E97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/>
              <a:t>Mode Collapse : le problème</a:t>
            </a:r>
          </a:p>
        </p:txBody>
      </p:sp>
      <p:pic>
        <p:nvPicPr>
          <p:cNvPr id="9" name="Image 9" descr="Une image contenant clavier&#10;&#10;Description générée avec un niveau de confiance très élevé">
            <a:extLst>
              <a:ext uri="{FF2B5EF4-FFF2-40B4-BE49-F238E27FC236}">
                <a16:creationId xmlns:a16="http://schemas.microsoft.com/office/drawing/2014/main" id="{CF53B9EA-B576-4660-92DA-DD59B8BEE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70" r="80" b="178"/>
          <a:stretch/>
        </p:blipFill>
        <p:spPr>
          <a:xfrm>
            <a:off x="49120" y="1298900"/>
            <a:ext cx="8808259" cy="48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18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A7AFD235-83BB-462C-9B79-8308CADD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9BD30C63-CDEA-4154-A930-E15BA7EB7CAA}" type="slidenum">
              <a:rPr lang="fr-FR"/>
              <a:pPr defTabSz="829452"/>
              <a:t>28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E759667-A699-4F25-AB8A-4305181E97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/>
              <a:t>Mode Collapse : le problème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FC1BF9C-C3F5-472A-A741-D0340B7F92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6060" t="8880" r="7575" b="4450"/>
          <a:stretch>
            <a:fillRect/>
          </a:stretch>
        </p:blipFill>
        <p:spPr>
          <a:xfrm>
            <a:off x="326552" y="3200562"/>
            <a:ext cx="4199775" cy="28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FD2129A-098A-4C97-855F-8507C70C3EE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6185" t="8094" r="8406" b="4810"/>
          <a:stretch>
            <a:fillRect/>
          </a:stretch>
        </p:blipFill>
        <p:spPr>
          <a:xfrm>
            <a:off x="4637027" y="3193377"/>
            <a:ext cx="4179529" cy="288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227588C-60D2-43FE-82C0-EAEC998AC8F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943232" y="1371875"/>
            <a:ext cx="1839463" cy="183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2425412-6CA5-46B5-83E0-7A3F93E3F08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515524" y="1371875"/>
            <a:ext cx="1815298" cy="18152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B3474CD-2F1A-4970-991D-6AD3712D8C19}"/>
              </a:ext>
            </a:extLst>
          </p:cNvPr>
          <p:cNvSpPr txBox="1"/>
          <p:nvPr/>
        </p:nvSpPr>
        <p:spPr>
          <a:xfrm rot="5324400">
            <a:off x="-734317" y="4458254"/>
            <a:ext cx="2008517" cy="345712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Ctr="0" compatLnSpc="0">
            <a:spAutoFit/>
          </a:bodyPr>
          <a:lstStyle/>
          <a:p>
            <a:pPr defTabSz="829452"/>
            <a:r>
              <a:rPr lang="fr-FR" sz="1633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t-SNE à 2 dimensions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C382D1-72A9-4C7C-84E8-AF8B9556C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24B444CE-D6D0-4C0F-AF64-9079158084EB}" type="slidenum">
              <a:rPr lang="fr-FR"/>
              <a:pPr defTabSz="829452"/>
              <a:t>29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C24732-3FFF-41FC-96F4-2257A3F850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sz="2900">
                <a:latin typeface="Source Sans Pro Black"/>
                <a:ea typeface="Source Sans Pro Black"/>
              </a:rPr>
              <a:t>Mode Collapse : des solutions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08FF39-C127-4160-B5B8-06DF67CFEA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6552" y="1366049"/>
            <a:ext cx="8327055" cy="4898268"/>
          </a:xfrm>
        </p:spPr>
        <p:txBody>
          <a:bodyPr lIns="0" tIns="0" rIns="0" bIns="0" anchor="t">
            <a:normAutofit/>
          </a:bodyPr>
          <a:lstStyle/>
          <a:p>
            <a:pPr lvl="0"/>
            <a:r>
              <a:rPr lang="fr-FR" sz="2400" b="0">
                <a:latin typeface="Source Sans Pro Semibold"/>
                <a:ea typeface="Source Sans Pro Semibold"/>
              </a:rPr>
              <a:t>- </a:t>
            </a:r>
            <a:r>
              <a:rPr lang="fr-FR" sz="2400">
                <a:latin typeface="Source Sans Pro Semibold"/>
                <a:ea typeface="Source Sans Pro Semibold"/>
              </a:rPr>
              <a:t>calculer une ‘similarité’</a:t>
            </a:r>
            <a:r>
              <a:rPr lang="fr-FR" sz="2400" b="0">
                <a:latin typeface="Source Sans Pro Semibold"/>
                <a:ea typeface="Source Sans Pro Semibold"/>
              </a:rPr>
              <a:t> sur les </a:t>
            </a:r>
            <a:r>
              <a:rPr lang="fr-FR" sz="2400" b="0" err="1">
                <a:latin typeface="Source Sans Pro Semibold"/>
                <a:ea typeface="Source Sans Pro Semibold"/>
              </a:rPr>
              <a:t>batchs</a:t>
            </a:r>
            <a:r>
              <a:rPr lang="fr-FR" sz="2400" b="0">
                <a:latin typeface="Source Sans Pro Semibold"/>
                <a:ea typeface="Source Sans Pro Semibold"/>
              </a:rPr>
              <a:t> générés, et </a:t>
            </a:r>
            <a:r>
              <a:rPr lang="fr-FR" sz="2400">
                <a:latin typeface="Source Sans Pro Semibold"/>
                <a:ea typeface="Source Sans Pro Semibold"/>
              </a:rPr>
              <a:t>pénaliser </a:t>
            </a:r>
            <a:r>
              <a:rPr lang="fr-FR" sz="2400" b="0">
                <a:latin typeface="Source Sans Pro Semibold"/>
                <a:ea typeface="Source Sans Pro Semibold"/>
              </a:rPr>
              <a:t>le générateur en cas de mode </a:t>
            </a:r>
            <a:r>
              <a:rPr lang="fr-FR" sz="2400" b="0" err="1">
                <a:latin typeface="Source Sans Pro Semibold"/>
                <a:ea typeface="Source Sans Pro Semibold"/>
              </a:rPr>
              <a:t>collapsing</a:t>
            </a:r>
            <a:endParaRPr lang="fr-FR" sz="2400" b="0">
              <a:latin typeface="Source Sans Pro Semibold"/>
              <a:ea typeface="Source Sans Pro Semibold"/>
            </a:endParaRPr>
          </a:p>
          <a:p>
            <a:pPr lvl="0"/>
            <a:endParaRPr lang="fr-FR" sz="2000" b="0">
              <a:ea typeface="Source Sans Pro Semibold"/>
            </a:endParaRPr>
          </a:p>
          <a:p>
            <a:pPr lvl="0"/>
            <a:r>
              <a:rPr lang="fr-FR" sz="2400" b="0">
                <a:latin typeface="Source Sans Pro Semibold"/>
                <a:ea typeface="Source Sans Pro Semibold"/>
              </a:rPr>
              <a:t>- </a:t>
            </a:r>
            <a:r>
              <a:rPr lang="fr-FR" sz="2400">
                <a:latin typeface="Source Sans Pro Semibold"/>
                <a:ea typeface="Source Sans Pro Semibold"/>
              </a:rPr>
              <a:t>label </a:t>
            </a:r>
            <a:r>
              <a:rPr lang="fr-FR" sz="2400" err="1">
                <a:latin typeface="Source Sans Pro Semibold"/>
                <a:ea typeface="Source Sans Pro Semibold"/>
              </a:rPr>
              <a:t>smoothing</a:t>
            </a:r>
            <a:r>
              <a:rPr lang="fr-FR" sz="2400" b="0">
                <a:latin typeface="Source Sans Pro Semibold"/>
                <a:ea typeface="Source Sans Pro Semibold"/>
              </a:rPr>
              <a:t> (one-</a:t>
            </a:r>
            <a:r>
              <a:rPr lang="fr-FR" sz="2400" b="0" err="1">
                <a:latin typeface="Source Sans Pro Semibold"/>
                <a:ea typeface="Source Sans Pro Semibold"/>
              </a:rPr>
              <a:t>sided</a:t>
            </a:r>
            <a:r>
              <a:rPr lang="fr-FR" sz="2400" b="0">
                <a:latin typeface="Source Sans Pro Semibold"/>
                <a:ea typeface="Source Sans Pro Semibold"/>
              </a:rPr>
              <a:t>)</a:t>
            </a:r>
          </a:p>
          <a:p>
            <a:pPr marL="0" lvl="1" indent="0">
              <a:spcBef>
                <a:spcPts val="0"/>
              </a:spcBef>
              <a:spcAft>
                <a:spcPts val="1036"/>
              </a:spcAft>
              <a:buNone/>
            </a:pPr>
            <a:r>
              <a:rPr lang="fr-FR" sz="2400">
                <a:solidFill>
                  <a:srgbClr val="1C1C1C"/>
                </a:solidFill>
                <a:latin typeface="Source Sans Pro Semibold"/>
                <a:ea typeface="Source Sans Pro Semibold"/>
              </a:rPr>
              <a:t>     → l’objectif n’est plus à 1 mais à 0.9 :	</a:t>
            </a:r>
          </a:p>
          <a:p>
            <a:pPr marL="0" lvl="1" indent="0">
              <a:spcBef>
                <a:spcPts val="0"/>
              </a:spcBef>
              <a:spcAft>
                <a:spcPts val="1036"/>
              </a:spcAft>
              <a:buNone/>
            </a:pPr>
            <a:r>
              <a:rPr lang="fr-FR" sz="2400">
                <a:solidFill>
                  <a:srgbClr val="1C1C1C"/>
                </a:solidFill>
                <a:latin typeface="Source Sans Pro Semibold"/>
                <a:ea typeface="Source Sans Pro Semibold"/>
              </a:rPr>
              <a:t>     → éviter la sur-confiance</a:t>
            </a:r>
          </a:p>
          <a:p>
            <a:pPr marL="0" lvl="1" indent="0">
              <a:spcBef>
                <a:spcPts val="0"/>
              </a:spcBef>
              <a:spcAft>
                <a:spcPts val="1036"/>
              </a:spcAft>
              <a:buNone/>
            </a:pPr>
            <a:endParaRPr lang="fr-FR" sz="2000">
              <a:solidFill>
                <a:srgbClr val="1C1C1C"/>
              </a:solidFill>
              <a:latin typeface="Source Sans Pro Semibold" pitchFamily="34"/>
              <a:ea typeface="Source Sans Pro Semibold"/>
            </a:endParaRPr>
          </a:p>
          <a:p>
            <a:r>
              <a:rPr lang="fr-FR" sz="2400" b="0">
                <a:latin typeface="Source Sans Pro Semibold"/>
                <a:ea typeface="Source Sans Pro Semibold"/>
              </a:rPr>
              <a:t>- GAN de </a:t>
            </a:r>
            <a:r>
              <a:rPr lang="fr-FR" sz="2400" err="1">
                <a:latin typeface="Source Sans Pro Semibold"/>
                <a:ea typeface="Source Sans Pro Semibold"/>
              </a:rPr>
              <a:t>Wasserstein</a:t>
            </a:r>
            <a:endParaRPr lang="fr-FR" sz="2400">
              <a:latin typeface="Source Sans Pro Semibold"/>
              <a:ea typeface="Source Sans Pro Semibold"/>
            </a:endParaRPr>
          </a:p>
          <a:p>
            <a:pPr lvl="0"/>
            <a:endParaRPr lang="fr-FR" sz="2000" b="0">
              <a:ea typeface="Source Sans Pro Semibold"/>
            </a:endParaRPr>
          </a:p>
          <a:p>
            <a:pPr lvl="0"/>
            <a:r>
              <a:rPr lang="fr-FR" sz="2400" b="0">
                <a:latin typeface="Source Sans Pro Semibold"/>
                <a:ea typeface="Source Sans Pro Semibold"/>
              </a:rPr>
              <a:t>- </a:t>
            </a:r>
            <a:r>
              <a:rPr lang="fr-FR" sz="2400" err="1">
                <a:latin typeface="Source Sans Pro Semibold"/>
                <a:ea typeface="Source Sans Pro Semibold"/>
              </a:rPr>
              <a:t>minibatch</a:t>
            </a:r>
            <a:r>
              <a:rPr lang="fr-FR" sz="2400">
                <a:latin typeface="Source Sans Pro Semibold"/>
                <a:ea typeface="Source Sans Pro Semibold"/>
              </a:rPr>
              <a:t> discrimination</a:t>
            </a:r>
            <a:r>
              <a:rPr lang="fr-FR" sz="2400" b="0">
                <a:latin typeface="Source Sans Pro Semibold"/>
                <a:ea typeface="Source Sans Pro Semibold"/>
              </a:rPr>
              <a:t> → la diversité du batch sera prise en compte par le discriminateur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7BE93BB-DE63-4AE0-84B2-C4E32DA9D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4555055"/>
            <a:ext cx="5174047" cy="1723125"/>
          </a:xfrm>
        </p:spPr>
        <p:txBody>
          <a:bodyPr anchor="ctr">
            <a:normAutofit/>
          </a:bodyPr>
          <a:lstStyle/>
          <a:p>
            <a:pPr algn="r"/>
            <a:r>
              <a:rPr lang="fr-FR">
                <a:solidFill>
                  <a:schemeClr val="bg1"/>
                </a:solidFill>
              </a:rPr>
              <a:t>Batch </a:t>
            </a:r>
            <a:r>
              <a:rPr lang="fr-FR" err="1">
                <a:solidFill>
                  <a:schemeClr val="bg1"/>
                </a:solidFill>
              </a:rPr>
              <a:t>normalization</a:t>
            </a:r>
            <a:r>
              <a:rPr lang="fr-FR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A801E45F-B7EA-4C50-91F8-FD301BE20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6968" y="4555055"/>
            <a:ext cx="2537450" cy="1723125"/>
          </a:xfrm>
        </p:spPr>
        <p:txBody>
          <a:bodyPr anchor="ctr">
            <a:normAutofit/>
          </a:bodyPr>
          <a:lstStyle/>
          <a:p>
            <a:pPr algn="l"/>
            <a:r>
              <a:rPr lang="fr-FR">
                <a:solidFill>
                  <a:schemeClr val="bg1"/>
                </a:solidFill>
              </a:rPr>
              <a:t>Impact sur différents paramètres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C879084-5922-4816-9A6D-A36C409515C8}"/>
              </a:ext>
            </a:extLst>
          </p:cNvPr>
          <p:cNvCxnSpPr/>
          <p:nvPr/>
        </p:nvCxnSpPr>
        <p:spPr>
          <a:xfrm>
            <a:off x="5901179" y="4555055"/>
            <a:ext cx="0" cy="19494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868594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144AF8C1-3F45-40BA-8D28-94E9EDCF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795F2F40-61B3-49D8-A296-95989A002511}" type="slidenum">
              <a:rPr lang="fr-FR"/>
              <a:pPr defTabSz="829452"/>
              <a:t>30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22E2F6-5A8F-4CED-A9F0-5D32B2D2AA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/>
              <a:t>Convergence Failure : le problème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47AE595-132D-4294-8834-756182E4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834917" y="1410408"/>
            <a:ext cx="2283899" cy="22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EB93E67-ACC6-4B4E-BC9B-F2C6B5F22B0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948230" y="3706062"/>
            <a:ext cx="2089928" cy="208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9619CAC-A163-41EA-BF05-ED8C2297FD1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632756" y="3793252"/>
            <a:ext cx="2019719" cy="2019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845F5D8-CA7A-4ED8-B283-C188206B149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442703" y="1345097"/>
            <a:ext cx="2377946" cy="2377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DCBC7B-87E5-4F4C-8C43-85AEEAE7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0DBBF311-910D-491E-8DA4-8A9F09B4634E}" type="slidenum">
              <a:rPr lang="fr-FR"/>
              <a:pPr defTabSz="829452"/>
              <a:t>31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30DF38A-F0E8-44E9-951E-7765300BA0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/>
              <a:t>Convergence Failure : les solutions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E621171-EF57-46DA-94A7-CE745E36F3F3}"/>
              </a:ext>
            </a:extLst>
          </p:cNvPr>
          <p:cNvSpPr txBox="1"/>
          <p:nvPr/>
        </p:nvSpPr>
        <p:spPr>
          <a:xfrm>
            <a:off x="326552" y="1469309"/>
            <a:ext cx="6658508" cy="4995768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Ctr="0" compatLnSpc="0">
            <a:spAutoFit/>
          </a:bodyPr>
          <a:lstStyle/>
          <a:p>
            <a:pPr defTabSz="829452"/>
            <a:r>
              <a:rPr lang="fr-FR" sz="2177" b="1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- Diminuer la puissance du discriminateur</a:t>
            </a:r>
          </a:p>
          <a:p>
            <a:pPr defTabSz="829452"/>
            <a:endParaRPr lang="fr-FR" sz="2177" b="1">
              <a:solidFill>
                <a:prstClr val="black"/>
              </a:solidFill>
              <a:latin typeface="Source Sans Pro" pitchFamily="34"/>
              <a:ea typeface="DejaVu Sans" pitchFamily="2"/>
              <a:cs typeface="DejaVu Sans" pitchFamily="2"/>
            </a:endParaRPr>
          </a:p>
          <a:p>
            <a:pPr defTabSz="829452"/>
            <a:endParaRPr lang="fr-FR" sz="1633" b="1">
              <a:solidFill>
                <a:prstClr val="black"/>
              </a:solidFill>
              <a:latin typeface="Source Sans Pro" pitchFamily="34"/>
              <a:ea typeface="DejaVu Sans" pitchFamily="2"/>
              <a:cs typeface="DejaVu Sans" pitchFamily="2"/>
            </a:endParaRPr>
          </a:p>
          <a:p>
            <a:pPr defTabSz="829452"/>
            <a:r>
              <a:rPr lang="fr-FR" sz="2177" b="1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- Augmenter la puissance du générateur (coûteux)</a:t>
            </a:r>
          </a:p>
          <a:p>
            <a:pPr defTabSz="829452"/>
            <a:endParaRPr lang="fr-FR" sz="2177" b="1">
              <a:solidFill>
                <a:prstClr val="black"/>
              </a:solidFill>
              <a:latin typeface="Source Sans Pro" pitchFamily="34"/>
              <a:ea typeface="DejaVu Sans" pitchFamily="2"/>
              <a:cs typeface="DejaVu Sans" pitchFamily="2"/>
            </a:endParaRPr>
          </a:p>
          <a:p>
            <a:pPr defTabSz="829452"/>
            <a:endParaRPr lang="fr-FR" sz="1633" b="1">
              <a:solidFill>
                <a:prstClr val="black"/>
              </a:solidFill>
              <a:latin typeface="Source Sans Pro" pitchFamily="34"/>
              <a:ea typeface="DejaVu Sans" pitchFamily="2"/>
              <a:cs typeface="DejaVu Sans" pitchFamily="2"/>
            </a:endParaRPr>
          </a:p>
          <a:p>
            <a:pPr defTabSz="829452"/>
            <a:r>
              <a:rPr lang="fr-FR" sz="2177" b="1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- Diminuer le taux d’apprentissage du discriminateur</a:t>
            </a:r>
          </a:p>
          <a:p>
            <a:pPr defTabSz="829452"/>
            <a:r>
              <a:rPr lang="fr-FR" sz="2177" b="1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	(ou sauter des mises à jour si besoin)</a:t>
            </a:r>
          </a:p>
          <a:p>
            <a:pPr defTabSz="829452"/>
            <a:endParaRPr lang="fr-FR" sz="2177" b="1">
              <a:solidFill>
                <a:prstClr val="black"/>
              </a:solidFill>
              <a:latin typeface="Source Sans Pro" pitchFamily="34"/>
              <a:ea typeface="DejaVu Sans" pitchFamily="2"/>
              <a:cs typeface="DejaVu Sans" pitchFamily="2"/>
            </a:endParaRPr>
          </a:p>
          <a:p>
            <a:pPr defTabSz="829452"/>
            <a:endParaRPr lang="fr-FR" sz="1633" b="1">
              <a:solidFill>
                <a:prstClr val="black"/>
              </a:solidFill>
              <a:latin typeface="Source Sans Pro" pitchFamily="34"/>
              <a:ea typeface="DejaVu Sans" pitchFamily="2"/>
              <a:cs typeface="DejaVu Sans" pitchFamily="2"/>
            </a:endParaRPr>
          </a:p>
          <a:p>
            <a:pPr defTabSz="829452"/>
            <a:r>
              <a:rPr lang="fr-FR" sz="2177" b="1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- Ajouter du bruit sur les images</a:t>
            </a:r>
          </a:p>
          <a:p>
            <a:pPr defTabSz="829452"/>
            <a:endParaRPr lang="fr-FR" sz="2177" b="1">
              <a:solidFill>
                <a:prstClr val="black"/>
              </a:solidFill>
              <a:latin typeface="Source Sans Pro" pitchFamily="34"/>
              <a:ea typeface="DejaVu Sans" pitchFamily="2"/>
              <a:cs typeface="DejaVu Sans" pitchFamily="2"/>
            </a:endParaRPr>
          </a:p>
          <a:p>
            <a:pPr defTabSz="829452"/>
            <a:endParaRPr lang="fr-FR" sz="1633" b="1">
              <a:solidFill>
                <a:prstClr val="black"/>
              </a:solidFill>
              <a:latin typeface="Source Sans Pro" pitchFamily="34"/>
              <a:ea typeface="DejaVu Sans" pitchFamily="2"/>
              <a:cs typeface="DejaVu Sans" pitchFamily="2"/>
            </a:endParaRPr>
          </a:p>
          <a:p>
            <a:pPr defTabSz="829452"/>
            <a:r>
              <a:rPr lang="fr-FR" sz="2177" b="1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- GAN de </a:t>
            </a:r>
            <a:r>
              <a:rPr lang="fr-FR" sz="2177" b="1" err="1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Wasserstein</a:t>
            </a:r>
            <a:endParaRPr lang="fr-FR" sz="2177" b="1">
              <a:solidFill>
                <a:prstClr val="black"/>
              </a:solidFill>
              <a:latin typeface="Source Sans Pro" pitchFamily="34"/>
              <a:ea typeface="DejaVu Sans" pitchFamily="2"/>
              <a:cs typeface="DejaVu Sans" pitchFamily="2"/>
            </a:endParaRPr>
          </a:p>
          <a:p>
            <a:pPr defTabSz="829452"/>
            <a:endParaRPr lang="fr-FR" sz="2177" b="1">
              <a:solidFill>
                <a:prstClr val="black"/>
              </a:solidFill>
              <a:latin typeface="Source Sans Pro" pitchFamily="34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7096CA0B-6766-4E92-BCCB-E5F44381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3D6AF91A-D57D-428A-AB97-1207C8EADAE4}" type="slidenum">
              <a:rPr lang="fr-FR"/>
              <a:pPr defTabSz="829452"/>
              <a:t>32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926C42-27E2-4FA6-8F90-A0F6E9A6CBA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FR"/>
              <a:t>Autres architectures possibles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7BB881B-9BB3-4B72-9A09-CF2E6EBAE0F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1234" r="21619"/>
          <a:stretch>
            <a:fillRect/>
          </a:stretch>
        </p:blipFill>
        <p:spPr>
          <a:xfrm>
            <a:off x="1357800" y="3412167"/>
            <a:ext cx="1842401" cy="23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07760C1-E2AE-4BB4-A500-17B384DB5DDE}"/>
              </a:ext>
            </a:extLst>
          </p:cNvPr>
          <p:cNvSpPr txBox="1"/>
          <p:nvPr/>
        </p:nvSpPr>
        <p:spPr>
          <a:xfrm>
            <a:off x="1507069" y="2090289"/>
            <a:ext cx="1753511" cy="608990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Ctr="0" compatLnSpc="0">
            <a:spAutoFit/>
          </a:bodyPr>
          <a:lstStyle/>
          <a:p>
            <a:pPr algn="ctr" defTabSz="829452"/>
            <a:r>
              <a:rPr lang="fr-FR" sz="1633" b="1" u="sng">
                <a:solidFill>
                  <a:prstClr val="black"/>
                </a:solidFill>
                <a:latin typeface="Source Sans Pro Semibold" pitchFamily="34"/>
                <a:ea typeface="DejaVu Sans" pitchFamily="2"/>
                <a:cs typeface="DejaVu Sans" pitchFamily="2"/>
              </a:rPr>
              <a:t>CGANs :</a:t>
            </a:r>
          </a:p>
          <a:p>
            <a:pPr algn="ctr" defTabSz="829452"/>
            <a:r>
              <a:rPr lang="fr-FR" sz="1633" b="1">
                <a:solidFill>
                  <a:prstClr val="black"/>
                </a:solidFill>
                <a:latin typeface="Source Sans Pro Semibold" pitchFamily="34"/>
                <a:ea typeface="DejaVu Sans" pitchFamily="2"/>
                <a:cs typeface="DejaVu Sans" pitchFamily="2"/>
              </a:rPr>
              <a:t>ajouter des labels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C334B76-A630-449F-9EE2-54E90DB768B2}"/>
              </a:ext>
            </a:extLst>
          </p:cNvPr>
          <p:cNvSpPr txBox="1"/>
          <p:nvPr/>
        </p:nvSpPr>
        <p:spPr>
          <a:xfrm>
            <a:off x="6108184" y="2024978"/>
            <a:ext cx="1677079" cy="608990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Ctr="0" compatLnSpc="0">
            <a:spAutoFit/>
          </a:bodyPr>
          <a:lstStyle/>
          <a:p>
            <a:pPr algn="ctr" defTabSz="829452"/>
            <a:r>
              <a:rPr lang="fr-FR" sz="1633" b="1" u="sng">
                <a:solidFill>
                  <a:prstClr val="black"/>
                </a:solidFill>
                <a:latin typeface="Source Sans Pro Semibold" pitchFamily="34"/>
                <a:ea typeface="DejaVu Sans" pitchFamily="2"/>
                <a:cs typeface="DejaVu Sans" pitchFamily="2"/>
              </a:rPr>
              <a:t>WGAN :</a:t>
            </a:r>
          </a:p>
          <a:p>
            <a:pPr algn="ctr" defTabSz="829452"/>
            <a:r>
              <a:rPr lang="fr-FR" sz="1633" b="1">
                <a:solidFill>
                  <a:prstClr val="black"/>
                </a:solidFill>
                <a:latin typeface="Source Sans Pro Semibold" pitchFamily="34"/>
                <a:ea typeface="DejaVu Sans" pitchFamily="2"/>
                <a:cs typeface="DejaVu Sans" pitchFamily="2"/>
              </a:rPr>
              <a:t>Wasserstein GAN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ED5F25-A93A-42EB-9C25-131AFE6A290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4224" t="22794" r="39785" b="66975"/>
          <a:stretch>
            <a:fillRect/>
          </a:stretch>
        </p:blipFill>
        <p:spPr>
          <a:xfrm>
            <a:off x="5094199" y="2612770"/>
            <a:ext cx="3461443" cy="79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03B2F9D-70DA-4154-8941-B2E5BBAAC2A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4224" t="50887" r="30197" b="40160"/>
          <a:stretch>
            <a:fillRect/>
          </a:stretch>
        </p:blipFill>
        <p:spPr>
          <a:xfrm>
            <a:off x="177644" y="2678079"/>
            <a:ext cx="4067522" cy="69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BBAB01A-3D2B-462D-BBC1-CC113A8EA3B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4224" t="3645" r="35577" b="87414"/>
          <a:stretch>
            <a:fillRect/>
          </a:stretch>
        </p:blipFill>
        <p:spPr>
          <a:xfrm>
            <a:off x="2486687" y="1372202"/>
            <a:ext cx="3514016" cy="6527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44BAA40A-D1A3-474F-824F-4E1A42BF1657}"/>
              </a:ext>
            </a:extLst>
          </p:cNvPr>
          <p:cNvSpPr/>
          <p:nvPr/>
        </p:nvSpPr>
        <p:spPr>
          <a:xfrm>
            <a:off x="2416479" y="1372202"/>
            <a:ext cx="3592063" cy="65277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111111"/>
            </a:solidFill>
            <a:prstDash val="solid"/>
          </a:ln>
        </p:spPr>
        <p:txBody>
          <a:bodyPr wrap="none" lIns="98945" tIns="58126" rIns="98945" bIns="58126" anchor="ctr" anchorCtr="0" compatLnSpc="0">
            <a:noAutofit/>
          </a:bodyPr>
          <a:lstStyle/>
          <a:p>
            <a:pPr defTabSz="829452"/>
            <a:endParaRPr lang="fr-FR" sz="1633">
              <a:solidFill>
                <a:prstClr val="black"/>
              </a:solidFill>
              <a:latin typeface="Source Sans Pro" pitchFamily="34"/>
              <a:ea typeface="DejaVu Sans" pitchFamily="2"/>
              <a:cs typeface="DejaVu Sans" pitchFamily="2"/>
            </a:endParaRPr>
          </a:p>
        </p:txBody>
      </p:sp>
      <p:sp>
        <p:nvSpPr>
          <p:cNvPr id="10" name="Connecteur droit 9">
            <a:extLst>
              <a:ext uri="{FF2B5EF4-FFF2-40B4-BE49-F238E27FC236}">
                <a16:creationId xmlns:a16="http://schemas.microsoft.com/office/drawing/2014/main" id="{27B13DE5-4A03-4EE0-846C-C799BD7891D6}"/>
              </a:ext>
            </a:extLst>
          </p:cNvPr>
          <p:cNvSpPr/>
          <p:nvPr/>
        </p:nvSpPr>
        <p:spPr>
          <a:xfrm>
            <a:off x="4571717" y="2220909"/>
            <a:ext cx="0" cy="3787993"/>
          </a:xfrm>
          <a:prstGeom prst="line">
            <a:avLst/>
          </a:prstGeom>
          <a:noFill/>
          <a:ln w="72000">
            <a:solidFill>
              <a:srgbClr val="2C3E50"/>
            </a:solidFill>
            <a:prstDash val="solid"/>
          </a:ln>
        </p:spPr>
        <p:txBody>
          <a:bodyPr wrap="none" lIns="81638" tIns="40819" rIns="81638" bIns="40819" anchor="ctr" anchorCtr="0" compatLnSpc="0"/>
          <a:lstStyle/>
          <a:p>
            <a:pPr defTabSz="829452"/>
            <a:endParaRPr lang="fr-FR" sz="1633">
              <a:solidFill>
                <a:prstClr val="black"/>
              </a:solidFill>
              <a:latin typeface="Source Sans Pro" pitchFamily="34"/>
              <a:ea typeface="DejaVu Sans" pitchFamily="2"/>
              <a:cs typeface="DejaVu Sans" pitchFamily="2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437FA72-4A3D-4C73-AC32-0B38A8449F32}"/>
              </a:ext>
            </a:extLst>
          </p:cNvPr>
          <p:cNvSpPr txBox="1"/>
          <p:nvPr/>
        </p:nvSpPr>
        <p:spPr>
          <a:xfrm>
            <a:off x="5889961" y="3896883"/>
            <a:ext cx="2859839" cy="275886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="t" anchorCtr="0" compatLnSpc="0">
            <a:spAutoFit/>
          </a:bodyPr>
          <a:lstStyle/>
          <a:p>
            <a:pPr defTabSz="829452"/>
            <a:r>
              <a:rPr lang="fr-FR" sz="1200">
                <a:latin typeface="Source Sans Pro"/>
                <a:ea typeface="DejaVu Sans" pitchFamily="2"/>
                <a:cs typeface="DejaVu Sans" pitchFamily="2"/>
              </a:rPr>
              <a:t>- Activation linéaire sur la dernière couche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A53F99-BB06-4F68-A02A-F76835A9ACB4}"/>
              </a:ext>
            </a:extLst>
          </p:cNvPr>
          <p:cNvSpPr txBox="1"/>
          <p:nvPr/>
        </p:nvSpPr>
        <p:spPr>
          <a:xfrm>
            <a:off x="5877922" y="4231485"/>
            <a:ext cx="2322641" cy="275886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="t" anchorCtr="0" compatLnSpc="0">
            <a:spAutoFit/>
          </a:bodyPr>
          <a:lstStyle/>
          <a:p>
            <a:pPr defTabSz="829452"/>
            <a:r>
              <a:rPr lang="fr-FR" sz="1200">
                <a:latin typeface="Source Sans Pro"/>
                <a:ea typeface="DejaVu Sans" pitchFamily="2"/>
                <a:cs typeface="DejaVu Sans" pitchFamily="2"/>
              </a:rPr>
              <a:t>- Fonction de coût de </a:t>
            </a:r>
            <a:r>
              <a:rPr lang="fr-FR" sz="1200" err="1">
                <a:latin typeface="Source Sans Pro"/>
                <a:ea typeface="DejaVu Sans" pitchFamily="2"/>
                <a:cs typeface="DejaVu Sans" pitchFamily="2"/>
              </a:rPr>
              <a:t>Wasserstein</a:t>
            </a:r>
            <a:endParaRPr lang="fr-FR" sz="1200">
              <a:latin typeface="Source Sans Pro"/>
              <a:ea typeface="DejaVu Sans" pitchFamily="2"/>
              <a:cs typeface="DejaVu Sans" pitchFamily="2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A2A0976-609A-429C-9BFC-43810DE59CC0}"/>
              </a:ext>
            </a:extLst>
          </p:cNvPr>
          <p:cNvSpPr txBox="1"/>
          <p:nvPr/>
        </p:nvSpPr>
        <p:spPr>
          <a:xfrm>
            <a:off x="5877922" y="4609304"/>
            <a:ext cx="1423164" cy="275886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="t" anchorCtr="0" compatLnSpc="0">
            <a:spAutoFit/>
          </a:bodyPr>
          <a:lstStyle/>
          <a:p>
            <a:pPr defTabSz="829452"/>
            <a:r>
              <a:rPr lang="fr-FR" sz="1200">
                <a:latin typeface="Source Sans Pro"/>
                <a:ea typeface="DejaVu Sans" pitchFamily="2"/>
                <a:cs typeface="DejaVu Sans" pitchFamily="2"/>
              </a:rPr>
              <a:t>- </a:t>
            </a:r>
            <a:r>
              <a:rPr lang="fr-FR" sz="1200" err="1">
                <a:latin typeface="Source Sans Pro"/>
                <a:ea typeface="DejaVu Sans" pitchFamily="2"/>
                <a:cs typeface="DejaVu Sans" pitchFamily="2"/>
              </a:rPr>
              <a:t>Clipping</a:t>
            </a:r>
            <a:r>
              <a:rPr lang="fr-FR" sz="1200">
                <a:latin typeface="Source Sans Pro"/>
                <a:ea typeface="DejaVu Sans" pitchFamily="2"/>
                <a:cs typeface="DejaVu Sans" pitchFamily="2"/>
              </a:rPr>
              <a:t> des poids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5DB5ED8-A85F-461C-8CB0-CFD3E144AFBA}"/>
              </a:ext>
            </a:extLst>
          </p:cNvPr>
          <p:cNvSpPr txBox="1"/>
          <p:nvPr/>
        </p:nvSpPr>
        <p:spPr>
          <a:xfrm>
            <a:off x="5914068" y="4959805"/>
            <a:ext cx="3110357" cy="469336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="t" anchorCtr="0" compatLnSpc="0">
            <a:spAutoFit/>
          </a:bodyPr>
          <a:lstStyle/>
          <a:p>
            <a:pPr marL="154940" indent="-154940" defTabSz="829452">
              <a:buFontTx/>
              <a:buChar char="-"/>
            </a:pPr>
            <a:r>
              <a:rPr lang="fr-FR" sz="1200">
                <a:latin typeface="Source Sans Pro"/>
                <a:ea typeface="DejaVu Sans" pitchFamily="2"/>
                <a:cs typeface="DejaVu Sans" pitchFamily="2"/>
              </a:rPr>
              <a:t>Mettre à jour plus souvent le discriminateur</a:t>
            </a:r>
          </a:p>
          <a:p>
            <a:pPr defTabSz="829452"/>
            <a:r>
              <a:rPr lang="fr-FR" sz="1200">
                <a:latin typeface="Source Sans Pro"/>
                <a:ea typeface="DejaVu Sans" pitchFamily="2"/>
                <a:cs typeface="DejaVu Sans" pitchFamily="2"/>
              </a:rPr>
              <a:t>que le générateur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CD92807-D502-4B36-8794-5C0146A06AE0}"/>
              </a:ext>
            </a:extLst>
          </p:cNvPr>
          <p:cNvSpPr txBox="1"/>
          <p:nvPr/>
        </p:nvSpPr>
        <p:spPr>
          <a:xfrm>
            <a:off x="5886738" y="5466827"/>
            <a:ext cx="1655278" cy="275886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="t" anchorCtr="0" compatLnSpc="0">
            <a:spAutoFit/>
          </a:bodyPr>
          <a:lstStyle/>
          <a:p>
            <a:pPr defTabSz="829452"/>
            <a:r>
              <a:rPr lang="fr-FR" sz="1200">
                <a:latin typeface="Source Sans Pro"/>
                <a:ea typeface="DejaVu Sans" pitchFamily="2"/>
                <a:cs typeface="DejaVu Sans" pitchFamily="2"/>
              </a:rPr>
              <a:t>- </a:t>
            </a:r>
            <a:r>
              <a:rPr lang="fr-FR" sz="1200" err="1">
                <a:latin typeface="Source Sans Pro"/>
                <a:ea typeface="DejaVu Sans" pitchFamily="2"/>
                <a:cs typeface="DejaVu Sans" pitchFamily="2"/>
              </a:rPr>
              <a:t>RMSprop</a:t>
            </a:r>
            <a:r>
              <a:rPr lang="fr-FR" sz="1200">
                <a:latin typeface="Source Sans Pro"/>
                <a:ea typeface="DejaVu Sans" pitchFamily="2"/>
                <a:cs typeface="DejaVu Sans" pitchFamily="2"/>
              </a:rPr>
              <a:t> et pas Adam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1D34B68-0C02-4AAD-BB19-E1EE028578E3}"/>
              </a:ext>
            </a:extLst>
          </p:cNvPr>
          <p:cNvSpPr txBox="1"/>
          <p:nvPr/>
        </p:nvSpPr>
        <p:spPr>
          <a:xfrm>
            <a:off x="4898269" y="3440224"/>
            <a:ext cx="3983922" cy="491778"/>
          </a:xfrm>
          <a:prstGeom prst="rect">
            <a:avLst/>
          </a:prstGeom>
          <a:noFill/>
          <a:ln>
            <a:noFill/>
          </a:ln>
        </p:spPr>
        <p:txBody>
          <a:bodyPr wrap="square" lIns="81638" tIns="40819" rIns="81638" bIns="40819" anchorCtr="0" compatLnSpc="0">
            <a:spAutoFit/>
          </a:bodyPr>
          <a:lstStyle/>
          <a:p>
            <a:pPr defTabSz="829452"/>
            <a:r>
              <a:rPr lang="fr-FR" sz="1270" b="1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Mesure de la différence entre les distributions par « distance du </a:t>
            </a:r>
            <a:r>
              <a:rPr lang="fr-FR" sz="1270" b="1" err="1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terrasier</a:t>
            </a:r>
            <a:r>
              <a:rPr lang="fr-FR" sz="1270" b="1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 »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9D5CEA8-57CC-4A49-9A95-5BE27861467E}"/>
              </a:ext>
            </a:extLst>
          </p:cNvPr>
          <p:cNvSpPr txBox="1"/>
          <p:nvPr/>
        </p:nvSpPr>
        <p:spPr>
          <a:xfrm>
            <a:off x="457171" y="5812972"/>
            <a:ext cx="2913956" cy="316345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Ctr="0" compatLnSpc="0">
            <a:spAutoFit/>
          </a:bodyPr>
          <a:lstStyle/>
          <a:p>
            <a:pPr defTabSz="829452"/>
            <a:r>
              <a:rPr lang="fr-FR" sz="1451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https://arxiv.org/pdf/1411.1784.pdf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128BAE2-76B3-4809-9272-D12A3CB64C8E}"/>
              </a:ext>
            </a:extLst>
          </p:cNvPr>
          <p:cNvSpPr txBox="1"/>
          <p:nvPr/>
        </p:nvSpPr>
        <p:spPr>
          <a:xfrm>
            <a:off x="4832959" y="5812972"/>
            <a:ext cx="3006418" cy="316345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Ctr="0" compatLnSpc="0">
            <a:spAutoFit/>
          </a:bodyPr>
          <a:lstStyle/>
          <a:p>
            <a:pPr defTabSz="829452"/>
            <a:r>
              <a:rPr lang="fr-FR" sz="1451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https://arxiv.org/pdf/1701.07875.pdf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BE9CD6EC-BEE5-479F-9CBD-11EFB53A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29452"/>
            <a:fld id="{96C1C090-4A8E-4532-A735-1F32C28E3A64}" type="slidenum">
              <a:rPr lang="fr-FR"/>
              <a:pPr defTabSz="829452"/>
              <a:t>33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78E6D6F-3B3A-4D22-B6E2-5EC19E3F8265}"/>
              </a:ext>
            </a:extLst>
          </p:cNvPr>
          <p:cNvSpPr txBox="1"/>
          <p:nvPr/>
        </p:nvSpPr>
        <p:spPr>
          <a:xfrm>
            <a:off x="5597177" y="2090289"/>
            <a:ext cx="2128934" cy="608990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Ctr="0" compatLnSpc="0">
            <a:spAutoFit/>
          </a:bodyPr>
          <a:lstStyle/>
          <a:p>
            <a:pPr algn="ctr" defTabSz="829452"/>
            <a:r>
              <a:rPr lang="fr-FR" sz="1633" b="1" u="sng">
                <a:solidFill>
                  <a:prstClr val="black"/>
                </a:solidFill>
                <a:latin typeface="Source Sans Pro Semibold" pitchFamily="34"/>
                <a:ea typeface="DejaVu Sans" pitchFamily="2"/>
                <a:cs typeface="DejaVu Sans" pitchFamily="2"/>
              </a:rPr>
              <a:t>DRAGAN :</a:t>
            </a:r>
          </a:p>
          <a:p>
            <a:pPr algn="ctr" defTabSz="829452"/>
            <a:r>
              <a:rPr lang="fr-FR" sz="1633" b="1" err="1">
                <a:solidFill>
                  <a:prstClr val="black"/>
                </a:solidFill>
                <a:latin typeface="Source Sans Pro Semibold" pitchFamily="34"/>
                <a:ea typeface="DejaVu Sans" pitchFamily="2"/>
                <a:cs typeface="DejaVu Sans" pitchFamily="2"/>
              </a:rPr>
              <a:t>Deep</a:t>
            </a:r>
            <a:r>
              <a:rPr lang="fr-FR" sz="1633" b="1">
                <a:solidFill>
                  <a:prstClr val="black"/>
                </a:solidFill>
                <a:latin typeface="Source Sans Pro Semibold" pitchFamily="34"/>
                <a:ea typeface="DejaVu Sans" pitchFamily="2"/>
                <a:cs typeface="DejaVu Sans" pitchFamily="2"/>
              </a:rPr>
              <a:t> Regret Analytics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783171B-D106-4638-8883-31B76D83C9A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4224" t="43231" r="22479" b="49099"/>
          <a:stretch>
            <a:fillRect/>
          </a:stretch>
        </p:blipFill>
        <p:spPr>
          <a:xfrm>
            <a:off x="4767648" y="2737513"/>
            <a:ext cx="4179855" cy="5469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ED548DA-905E-4617-A42C-078900E467F5}"/>
              </a:ext>
            </a:extLst>
          </p:cNvPr>
          <p:cNvSpPr txBox="1"/>
          <p:nvPr/>
        </p:nvSpPr>
        <p:spPr>
          <a:xfrm>
            <a:off x="460579" y="3781299"/>
            <a:ext cx="3662431" cy="667211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Ctr="0" compatLnSpc="0">
            <a:spAutoFit/>
          </a:bodyPr>
          <a:lstStyle/>
          <a:p>
            <a:pPr defTabSz="829452"/>
            <a:r>
              <a:rPr lang="fr-FR" sz="1814" b="1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Le </a:t>
            </a:r>
            <a:r>
              <a:rPr lang="fr-FR" sz="1814" b="1" err="1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clipping</a:t>
            </a:r>
            <a:r>
              <a:rPr lang="fr-FR" sz="1814" b="1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 des poids est remplacé</a:t>
            </a:r>
          </a:p>
          <a:p>
            <a:pPr defTabSz="829452"/>
            <a:r>
              <a:rPr lang="fr-FR" sz="1814" b="1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par une pénalité sur le gradient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1C25DC1-E918-46A4-86E9-A9C118500170}"/>
              </a:ext>
            </a:extLst>
          </p:cNvPr>
          <p:cNvSpPr txBox="1"/>
          <p:nvPr/>
        </p:nvSpPr>
        <p:spPr>
          <a:xfrm>
            <a:off x="953856" y="4543994"/>
            <a:ext cx="3169154" cy="272487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Ctr="0" compatLnSpc="0">
            <a:spAutoFit/>
          </a:bodyPr>
          <a:lstStyle/>
          <a:p>
            <a:pPr defTabSz="829452"/>
            <a:r>
              <a:rPr lang="fr-FR" sz="1179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- Les fonctions approchées sont plus complexes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29BA0E-915F-46C3-926C-1D218059E9E1}"/>
              </a:ext>
            </a:extLst>
          </p:cNvPr>
          <p:cNvSpPr txBox="1"/>
          <p:nvPr/>
        </p:nvSpPr>
        <p:spPr>
          <a:xfrm>
            <a:off x="953856" y="4910139"/>
            <a:ext cx="1988960" cy="272487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Ctr="0" compatLnSpc="0">
            <a:spAutoFit/>
          </a:bodyPr>
          <a:lstStyle/>
          <a:p>
            <a:pPr defTabSz="829452"/>
            <a:r>
              <a:rPr lang="fr-FR" sz="1179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- Limite le gradient vanishing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F9C65A6-347A-442B-8360-625AB513CAE2}"/>
              </a:ext>
            </a:extLst>
          </p:cNvPr>
          <p:cNvSpPr txBox="1"/>
          <p:nvPr/>
        </p:nvSpPr>
        <p:spPr>
          <a:xfrm>
            <a:off x="5173819" y="3601754"/>
            <a:ext cx="3445962" cy="668108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="t" anchorCtr="0" compatLnSpc="0">
            <a:spAutoFit/>
          </a:bodyPr>
          <a:lstStyle/>
          <a:p>
            <a:pPr defTabSz="829452"/>
            <a:r>
              <a:rPr lang="fr-FR" sz="1600" b="1">
                <a:latin typeface="Source Sans Pro"/>
                <a:ea typeface="DejaVu Sans" pitchFamily="2"/>
                <a:cs typeface="DejaVu Sans" pitchFamily="2"/>
              </a:rPr>
              <a:t>Modélisation par la théorie des jeux</a:t>
            </a:r>
          </a:p>
          <a:p>
            <a:pPr defTabSz="829452"/>
            <a:r>
              <a:rPr lang="fr-FR" sz="1350" b="1">
                <a:latin typeface="Source Sans Pro"/>
                <a:ea typeface="DejaVu Sans" pitchFamily="2"/>
                <a:cs typeface="DejaVu Sans" pitchFamily="2"/>
              </a:rPr>
              <a:t>→</a:t>
            </a:r>
            <a:r>
              <a:rPr lang="fr-FR" sz="2000" b="1">
                <a:latin typeface="Source Sans Pro"/>
                <a:ea typeface="DejaVu Sans" pitchFamily="2"/>
                <a:cs typeface="DejaVu Sans" pitchFamily="2"/>
              </a:rPr>
              <a:t> </a:t>
            </a:r>
            <a:r>
              <a:rPr lang="fr-FR" sz="1200" b="1">
                <a:latin typeface="Source Sans Pro"/>
                <a:ea typeface="DejaVu Sans" pitchFamily="2"/>
                <a:cs typeface="DejaVu Sans" pitchFamily="2"/>
              </a:rPr>
              <a:t>minimisation du regret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772E0D0-066D-440A-9984-FE7B76D968D6}"/>
              </a:ext>
            </a:extLst>
          </p:cNvPr>
          <p:cNvSpPr txBox="1"/>
          <p:nvPr/>
        </p:nvSpPr>
        <p:spPr>
          <a:xfrm>
            <a:off x="5521255" y="4285012"/>
            <a:ext cx="3162166" cy="462539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Ctr="0" compatLnSpc="0">
            <a:spAutoFit/>
          </a:bodyPr>
          <a:lstStyle/>
          <a:p>
            <a:pPr marL="259204" indent="-259204" defTabSz="829452">
              <a:buFontTx/>
              <a:buChar char="-"/>
            </a:pPr>
            <a:r>
              <a:rPr lang="fr-FR" sz="1179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Dans cette vision, le « mode </a:t>
            </a:r>
            <a:r>
              <a:rPr lang="fr-FR" sz="1179" err="1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collapsing</a:t>
            </a:r>
            <a:r>
              <a:rPr lang="fr-FR" sz="1179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 » est</a:t>
            </a:r>
          </a:p>
          <a:p>
            <a:pPr defTabSz="829452"/>
            <a:r>
              <a:rPr lang="fr-FR" sz="1179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un équilibre local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8D48667-2B24-4904-B60C-2275A235C35F}"/>
              </a:ext>
            </a:extLst>
          </p:cNvPr>
          <p:cNvSpPr txBox="1"/>
          <p:nvPr/>
        </p:nvSpPr>
        <p:spPr>
          <a:xfrm>
            <a:off x="5521255" y="4747597"/>
            <a:ext cx="3011612" cy="462539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Ctr="0" compatLnSpc="0">
            <a:spAutoFit/>
          </a:bodyPr>
          <a:lstStyle/>
          <a:p>
            <a:pPr marL="259204" indent="-259204" defTabSz="829452">
              <a:buFontTx/>
              <a:buChar char="-"/>
            </a:pPr>
            <a:r>
              <a:rPr lang="fr-FR" sz="1179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Les expérimentations montrent qu’un</a:t>
            </a:r>
          </a:p>
          <a:p>
            <a:pPr defTabSz="829452"/>
            <a:r>
              <a:rPr lang="fr-FR" sz="1179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équilibre local est associé à un gradient élevé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924BB6C-676B-4601-A24E-547CBE188D6F}"/>
              </a:ext>
            </a:extLst>
          </p:cNvPr>
          <p:cNvSpPr txBox="1"/>
          <p:nvPr/>
        </p:nvSpPr>
        <p:spPr>
          <a:xfrm>
            <a:off x="5544114" y="5255849"/>
            <a:ext cx="3075667" cy="287107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Ctr="0" compatLnSpc="0">
            <a:spAutoFit/>
          </a:bodyPr>
          <a:lstStyle/>
          <a:p>
            <a:pPr defTabSz="829452"/>
            <a:r>
              <a:rPr lang="fr-FR" sz="1270" b="1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→ Justification de la pénalité du gradient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9FD7985-F963-4486-87CD-9453686A97D6}"/>
              </a:ext>
            </a:extLst>
          </p:cNvPr>
          <p:cNvSpPr txBox="1"/>
          <p:nvPr/>
        </p:nvSpPr>
        <p:spPr>
          <a:xfrm>
            <a:off x="1308551" y="2155599"/>
            <a:ext cx="1685864" cy="608990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Ctr="0" compatLnSpc="0">
            <a:spAutoFit/>
          </a:bodyPr>
          <a:lstStyle/>
          <a:p>
            <a:pPr algn="ctr" defTabSz="829452">
              <a:defRPr u="sng">
                <a:uFillTx/>
              </a:defRPr>
            </a:pPr>
            <a:r>
              <a:rPr lang="fr-FR" sz="1633" b="1" u="sng">
                <a:solidFill>
                  <a:prstClr val="black"/>
                </a:solidFill>
                <a:latin typeface="Source Sans Pro Semibold" pitchFamily="34"/>
                <a:ea typeface="DejaVu Sans" pitchFamily="2"/>
                <a:cs typeface="DejaVu Sans" pitchFamily="2"/>
              </a:rPr>
              <a:t>WGAN_GP :</a:t>
            </a:r>
          </a:p>
          <a:p>
            <a:pPr algn="ctr" defTabSz="829452">
              <a:defRPr u="sng">
                <a:uFillTx/>
              </a:defRPr>
            </a:pPr>
            <a:r>
              <a:rPr lang="fr-FR" sz="1633" b="1">
                <a:solidFill>
                  <a:prstClr val="black"/>
                </a:solidFill>
                <a:latin typeface="Source Sans Pro Semibold" pitchFamily="34"/>
                <a:ea typeface="DejaVu Sans" pitchFamily="2"/>
                <a:cs typeface="DejaVu Sans" pitchFamily="2"/>
              </a:rPr>
              <a:t>Gradient Penalty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B755198-1588-44E7-8C69-2373826E140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4224" t="34292" r="17674" b="58038"/>
          <a:stretch>
            <a:fillRect/>
          </a:stretch>
        </p:blipFill>
        <p:spPr>
          <a:xfrm>
            <a:off x="83598" y="2808701"/>
            <a:ext cx="4254962" cy="52248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re 12">
            <a:extLst>
              <a:ext uri="{FF2B5EF4-FFF2-40B4-BE49-F238E27FC236}">
                <a16:creationId xmlns:a16="http://schemas.microsoft.com/office/drawing/2014/main" id="{20159269-B357-4802-8A9A-0D0D03FAB18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6551" y="335402"/>
            <a:ext cx="8490331" cy="816378"/>
          </a:xfrm>
        </p:spPr>
        <p:txBody>
          <a:bodyPr/>
          <a:lstStyle/>
          <a:p>
            <a:pPr lvl="0"/>
            <a:r>
              <a:rPr lang="fr-FR"/>
              <a:t>Autres architectures possibles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6128DC1-005D-4CAC-9F27-D12C3E6BEB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4224" t="3645" r="35577" b="87414"/>
          <a:stretch>
            <a:fillRect/>
          </a:stretch>
        </p:blipFill>
        <p:spPr>
          <a:xfrm>
            <a:off x="2486687" y="1380691"/>
            <a:ext cx="3514016" cy="65277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294E320B-7E06-4E60-814A-CB1813CA5E62}"/>
              </a:ext>
            </a:extLst>
          </p:cNvPr>
          <p:cNvSpPr/>
          <p:nvPr/>
        </p:nvSpPr>
        <p:spPr>
          <a:xfrm>
            <a:off x="2416479" y="1380691"/>
            <a:ext cx="3592063" cy="65277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111111"/>
            </a:solidFill>
            <a:prstDash val="solid"/>
          </a:ln>
        </p:spPr>
        <p:txBody>
          <a:bodyPr wrap="none" lIns="98945" tIns="58126" rIns="98945" bIns="58126" anchor="ctr" anchorCtr="0" compatLnSpc="0">
            <a:noAutofit/>
          </a:bodyPr>
          <a:lstStyle/>
          <a:p>
            <a:pPr defTabSz="829452"/>
            <a:endParaRPr lang="fr-FR" sz="1633">
              <a:solidFill>
                <a:prstClr val="black"/>
              </a:solidFill>
              <a:latin typeface="Source Sans Pro" pitchFamily="34"/>
              <a:ea typeface="DejaVu Sans" pitchFamily="2"/>
              <a:cs typeface="DejaVu Sans" pitchFamily="2"/>
            </a:endParaRPr>
          </a:p>
        </p:txBody>
      </p:sp>
      <p:sp>
        <p:nvSpPr>
          <p:cNvPr id="16" name="Connecteur droit 15">
            <a:extLst>
              <a:ext uri="{FF2B5EF4-FFF2-40B4-BE49-F238E27FC236}">
                <a16:creationId xmlns:a16="http://schemas.microsoft.com/office/drawing/2014/main" id="{2C4422F0-5401-4BD2-843C-6EC7764537DE}"/>
              </a:ext>
            </a:extLst>
          </p:cNvPr>
          <p:cNvSpPr/>
          <p:nvPr/>
        </p:nvSpPr>
        <p:spPr>
          <a:xfrm>
            <a:off x="4571717" y="2220909"/>
            <a:ext cx="0" cy="3787993"/>
          </a:xfrm>
          <a:prstGeom prst="line">
            <a:avLst/>
          </a:prstGeom>
          <a:noFill/>
          <a:ln w="72000">
            <a:solidFill>
              <a:srgbClr val="2C3E50"/>
            </a:solidFill>
            <a:prstDash val="solid"/>
          </a:ln>
        </p:spPr>
        <p:txBody>
          <a:bodyPr wrap="none" lIns="81638" tIns="40819" rIns="81638" bIns="40819" anchor="ctr" anchorCtr="0" compatLnSpc="0"/>
          <a:lstStyle/>
          <a:p>
            <a:pPr defTabSz="829452"/>
            <a:endParaRPr lang="fr-FR" sz="1633">
              <a:solidFill>
                <a:prstClr val="black"/>
              </a:solidFill>
              <a:latin typeface="Source Sans Pro" pitchFamily="34"/>
              <a:ea typeface="DejaVu Sans" pitchFamily="2"/>
              <a:cs typeface="DejaVu Sans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ED1EA20-FCD6-4A35-9509-3A3A5469E19F}"/>
              </a:ext>
            </a:extLst>
          </p:cNvPr>
          <p:cNvSpPr txBox="1"/>
          <p:nvPr/>
        </p:nvSpPr>
        <p:spPr>
          <a:xfrm>
            <a:off x="587793" y="5812972"/>
            <a:ext cx="3006418" cy="316345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Ctr="0" compatLnSpc="0">
            <a:spAutoFit/>
          </a:bodyPr>
          <a:lstStyle/>
          <a:p>
            <a:pPr defTabSz="829452"/>
            <a:r>
              <a:rPr lang="fr-FR" sz="1451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https://arxiv.org/pdf/1704.00028.pdf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D95803B-85F2-4254-B96E-ED76795D24A5}"/>
              </a:ext>
            </a:extLst>
          </p:cNvPr>
          <p:cNvSpPr txBox="1"/>
          <p:nvPr/>
        </p:nvSpPr>
        <p:spPr>
          <a:xfrm>
            <a:off x="5028889" y="5779337"/>
            <a:ext cx="3006418" cy="316345"/>
          </a:xfrm>
          <a:prstGeom prst="rect">
            <a:avLst/>
          </a:prstGeom>
          <a:noFill/>
          <a:ln>
            <a:noFill/>
          </a:ln>
        </p:spPr>
        <p:txBody>
          <a:bodyPr wrap="none" lIns="81638" tIns="40819" rIns="81638" bIns="40819" anchorCtr="0" compatLnSpc="0">
            <a:spAutoFit/>
          </a:bodyPr>
          <a:lstStyle/>
          <a:p>
            <a:pPr defTabSz="829452"/>
            <a:r>
              <a:rPr lang="fr-FR" sz="1451">
                <a:solidFill>
                  <a:prstClr val="black"/>
                </a:solidFill>
                <a:latin typeface="Source Sans Pro" pitchFamily="34"/>
                <a:ea typeface="DejaVu Sans" pitchFamily="2"/>
                <a:cs typeface="DejaVu Sans" pitchFamily="2"/>
              </a:rPr>
              <a:t>https://arxiv.org/pdf/1705.07215.pdf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D33B20F6-53EE-46C9-B441-3F4E53A8300D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hangingPunct="1">
              <a:tabLst/>
              <a:defRPr lang="fr-FR" sz="2903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 Black" pitchFamily="34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800">
                <a:solidFill>
                  <a:schemeClr val="bg1"/>
                </a:solidFill>
                <a:latin typeface="Aharoni"/>
                <a:ea typeface="+mj-ea"/>
                <a:cs typeface="Aharoni"/>
              </a:rPr>
              <a:t>Self-Attention GAN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8FD641D4-FE7D-4D20-A60F-2D1D8A33C28C}"/>
              </a:ext>
            </a:extLst>
          </p:cNvPr>
          <p:cNvSpPr txBox="1">
            <a:spLocks/>
          </p:cNvSpPr>
          <p:nvPr/>
        </p:nvSpPr>
        <p:spPr>
          <a:xfrm>
            <a:off x="384235" y="1696229"/>
            <a:ext cx="284835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marR="0" indent="0" hangingPunct="1">
              <a:spcBef>
                <a:spcPts val="0"/>
              </a:spcBef>
              <a:spcAft>
                <a:spcPts val="1036"/>
              </a:spcAft>
              <a:tabLst/>
              <a:defRPr lang="fr-FR" sz="2358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622089" indent="-207363" algn="l" defTabSz="829452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sz="21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6815" indent="-207363" algn="l" defTabSz="829452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sz="18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541" indent="-207363" algn="l" defTabSz="829452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sz="1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6268" indent="-207363" algn="l" defTabSz="829452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sz="1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0994" indent="-207363" algn="l" defTabSz="829452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sz="1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95720" indent="-207363" algn="l" defTabSz="829452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sz="1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10446" indent="-207363" algn="l" defTabSz="829452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sz="1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25172" indent="-207363" algn="l" defTabSz="829452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sz="1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 rtl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" sz="1800" b="0">
              <a:latin typeface="Aharoni"/>
              <a:ea typeface="Source Sans Pro Semibold"/>
              <a:cs typeface="Aharoni"/>
            </a:endParaRP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2526E887-E246-428E-8EA2-99D9A287FF1D}"/>
              </a:ext>
            </a:extLst>
          </p:cNvPr>
          <p:cNvSpPr txBox="1">
            <a:spLocks/>
          </p:cNvSpPr>
          <p:nvPr/>
        </p:nvSpPr>
        <p:spPr>
          <a:xfrm>
            <a:off x="263465" y="1762365"/>
            <a:ext cx="284835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marR="0" indent="0" hangingPunct="1">
              <a:spcBef>
                <a:spcPts val="0"/>
              </a:spcBef>
              <a:spcAft>
                <a:spcPts val="1036"/>
              </a:spcAft>
              <a:tabLst/>
              <a:defRPr lang="fr-FR" sz="2358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622089" indent="-207363" algn="l" defTabSz="829452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sz="21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6815" indent="-207363" algn="l" defTabSz="829452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sz="18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541" indent="-207363" algn="l" defTabSz="829452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sz="1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6268" indent="-207363" algn="l" defTabSz="829452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sz="1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0994" indent="-207363" algn="l" defTabSz="829452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sz="1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95720" indent="-207363" algn="l" defTabSz="829452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sz="1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10446" indent="-207363" algn="l" defTabSz="829452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sz="1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25172" indent="-207363" algn="l" defTabSz="829452" rtl="0" eaLnBrk="1" latinLnBrk="0" hangingPunct="1">
              <a:lnSpc>
                <a:spcPct val="90000"/>
              </a:lnSpc>
              <a:spcBef>
                <a:spcPts val="454"/>
              </a:spcBef>
              <a:buFont typeface="Arial" panose="020B0604020202020204" pitchFamily="34" charset="0"/>
              <a:buChar char="•"/>
              <a:defRPr sz="16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" sz="1800">
                <a:latin typeface="Aharoni"/>
                <a:ea typeface="Source Sans Pro Semibold"/>
                <a:cs typeface="Aharoni"/>
              </a:rPr>
              <a:t>Observation : les GAN pouvaient générer facilement des images avec géométrie simple (ocean, ciel) mais ont échoué sur des images avec une géométrie spécifique (animaux).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" sz="1800">
                <a:latin typeface="Aharoni"/>
                <a:ea typeface="Source Sans Pro Semibold"/>
                <a:cs typeface="Aharoni"/>
              </a:rPr>
              <a:t>L'idée est d'utiliser </a:t>
            </a:r>
            <a:r>
              <a:rPr lang="fr" sz="1800" b="0">
                <a:latin typeface="Aharoni"/>
                <a:ea typeface="Source Sans Pro Semibold"/>
                <a:cs typeface="Aharoni"/>
              </a:rPr>
              <a:t>en le fameux mécanisme de la NLP appelé "attention".</a:t>
            </a:r>
            <a:endParaRPr lang="fr" sz="1800">
              <a:latin typeface="Aharoni"/>
              <a:ea typeface="Source Sans Pro Semibold"/>
              <a:cs typeface="Aharoni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" sz="1800" b="0">
                <a:latin typeface="Aharoni"/>
                <a:ea typeface="Source Sans Pro Semibold"/>
                <a:cs typeface="Aharoni"/>
              </a:rPr>
              <a:t>Cette couche aide le réseau à capturer les détails fins même des parties éloignées de l'image (complémentaire de l'opération de convolution).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" sz="1800">
              <a:latin typeface="Consolas"/>
              <a:ea typeface="Source Sans Pro Semibold"/>
              <a:cs typeface="Aharoni"/>
            </a:endParaRPr>
          </a:p>
        </p:txBody>
      </p:sp>
      <p:pic>
        <p:nvPicPr>
          <p:cNvPr id="12" name="Image 12" descr="Une image contenant texte, carte&#10;&#10;Description générée avec un niveau de confiance très élevé">
            <a:extLst>
              <a:ext uri="{FF2B5EF4-FFF2-40B4-BE49-F238E27FC236}">
                <a16:creationId xmlns:a16="http://schemas.microsoft.com/office/drawing/2014/main" id="{058DA875-EDCC-4F21-98A0-168310A26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627" y="1938674"/>
            <a:ext cx="5949350" cy="342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30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0E3B94-727A-4CC7-9FC9-97FB7BAA0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lnSpc>
                <a:spcPct val="90000"/>
              </a:lnSpc>
              <a:spcBef>
                <a:spcPct val="0"/>
              </a:spcBef>
            </a:pPr>
            <a:r>
              <a:rPr lang="en-US" sz="2800">
                <a:solidFill>
                  <a:schemeClr val="bg1"/>
                </a:solidFill>
                <a:latin typeface="Aharoni"/>
                <a:ea typeface="+mj-ea"/>
                <a:cs typeface="Aharoni"/>
              </a:rPr>
              <a:t>Progressive Growing GAN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ED67BAA-1E37-4A97-AA7B-A9B7CA028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235" y="1696229"/>
            <a:ext cx="284835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rtl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" sz="1800" b="0">
                <a:latin typeface="Aharoni"/>
                <a:ea typeface="+mn-ea"/>
                <a:cs typeface="Aharoni"/>
              </a:rPr>
              <a:t>Les GAN sont efficaces pour générer des images nettes, bien qu'ils soient </a:t>
            </a:r>
            <a:r>
              <a:rPr lang="fr" sz="1800" b="0">
                <a:solidFill>
                  <a:schemeClr val="accent1"/>
                </a:solidFill>
                <a:latin typeface="Aharoni"/>
                <a:ea typeface="+mn-ea"/>
                <a:cs typeface="Aharoni"/>
              </a:rPr>
              <a:t>limités à de petites tailles d'image</a:t>
            </a:r>
            <a:r>
              <a:rPr lang="fr" sz="1800" b="0">
                <a:latin typeface="Aharoni"/>
                <a:ea typeface="+mn-ea"/>
                <a:cs typeface="Aharoni"/>
              </a:rPr>
              <a:t> en raison de la </a:t>
            </a:r>
            <a:r>
              <a:rPr lang="fr" sz="1800" b="0">
                <a:solidFill>
                  <a:srgbClr val="FF0000"/>
                </a:solidFill>
                <a:latin typeface="Aharoni"/>
                <a:ea typeface="+mn-ea"/>
                <a:cs typeface="Aharoni"/>
              </a:rPr>
              <a:t>stabilité</a:t>
            </a:r>
            <a:r>
              <a:rPr lang="fr" sz="1800" b="0">
                <a:latin typeface="Aharoni"/>
                <a:ea typeface="+mn-ea"/>
                <a:cs typeface="Aharoni"/>
              </a:rPr>
              <a:t> du modèle.</a:t>
            </a:r>
            <a:endParaRPr lang="en-US" sz="1800">
              <a:solidFill>
                <a:srgbClr val="000000"/>
              </a:solidFill>
              <a:latin typeface="Aharoni"/>
              <a:ea typeface="+mn-ea"/>
              <a:cs typeface="Aharoni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" sz="1800" b="0">
                <a:solidFill>
                  <a:srgbClr val="C00000"/>
                </a:solidFill>
                <a:latin typeface="Aharoni"/>
                <a:ea typeface="Source Sans Pro Semibold"/>
                <a:cs typeface="Aharoni"/>
              </a:rPr>
              <a:t>Progressive Growing GAN</a:t>
            </a:r>
            <a:r>
              <a:rPr lang="fr" sz="1800" b="0">
                <a:latin typeface="Aharoni"/>
                <a:ea typeface="+mn-ea"/>
                <a:cs typeface="Aharoni"/>
              </a:rPr>
              <a:t> est une approche stable de la formation des modèles GAN pour générer de grandes images de haute qualité.</a:t>
            </a:r>
            <a:r>
              <a:rPr lang="fr" sz="1700" b="0">
                <a:latin typeface="Aharoni"/>
                <a:ea typeface="+mn-ea"/>
                <a:cs typeface="Aharoni"/>
              </a:rPr>
              <a:t> </a:t>
            </a:r>
            <a:endParaRPr lang="fr" sz="1450">
              <a:ea typeface="Source Sans Pro Semibold"/>
            </a:endParaRPr>
          </a:p>
        </p:txBody>
      </p:sp>
      <p:pic>
        <p:nvPicPr>
          <p:cNvPr id="9" name="Image 10">
            <a:extLst>
              <a:ext uri="{FF2B5EF4-FFF2-40B4-BE49-F238E27FC236}">
                <a16:creationId xmlns:a16="http://schemas.microsoft.com/office/drawing/2014/main" id="{365833F7-95B3-415D-B7F6-CCE2D381D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2" r="493" b="-203"/>
          <a:stretch/>
        </p:blipFill>
        <p:spPr>
          <a:xfrm>
            <a:off x="3236630" y="1774884"/>
            <a:ext cx="5841131" cy="415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37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7">
            <a:extLst>
              <a:ext uri="{FF2B5EF4-FFF2-40B4-BE49-F238E27FC236}">
                <a16:creationId xmlns:a16="http://schemas.microsoft.com/office/drawing/2014/main" id="{9BEE95E5-6A76-4B2B-836E-F911DB0F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438" y="2190011"/>
            <a:ext cx="5676180" cy="3254357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CB4EF7C8-1F6C-4BD3-9961-7C682F58B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lnSpc>
                <a:spcPct val="90000"/>
              </a:lnSpc>
              <a:spcBef>
                <a:spcPct val="0"/>
              </a:spcBef>
            </a:pPr>
            <a:r>
              <a:rPr lang="en-US" sz="2800">
                <a:solidFill>
                  <a:schemeClr val="bg1"/>
                </a:solidFill>
                <a:latin typeface="Aharoni"/>
                <a:ea typeface="+mj-ea"/>
                <a:cs typeface="Aharoni"/>
              </a:rPr>
              <a:t>Progressive Growing GAN</a:t>
            </a:r>
          </a:p>
        </p:txBody>
      </p:sp>
      <p:pic>
        <p:nvPicPr>
          <p:cNvPr id="11" name="Image 11" descr="Une image contenant texte, carte&#10;&#10;Description générée avec un niveau de confiance très élevé">
            <a:extLst>
              <a:ext uri="{FF2B5EF4-FFF2-40B4-BE49-F238E27FC236}">
                <a16:creationId xmlns:a16="http://schemas.microsoft.com/office/drawing/2014/main" id="{B6DD8BCB-5976-498D-9F4D-641B4F121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55" y="1881211"/>
            <a:ext cx="3778369" cy="375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27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8B3E6A1C-431F-4C3A-9BBC-EA2D40AF04D7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hangingPunct="1">
              <a:tabLst/>
              <a:defRPr lang="fr-FR" sz="2903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 Black" pitchFamily="34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800">
                <a:solidFill>
                  <a:schemeClr val="bg1"/>
                </a:solidFill>
                <a:latin typeface="Aharoni"/>
                <a:ea typeface="+mj-ea"/>
                <a:cs typeface="Aharoni"/>
              </a:rPr>
              <a:t>Conditional GAN</a:t>
            </a: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56B7A42A-7DFB-4353-B3CD-7EB76F997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235" y="1696229"/>
            <a:ext cx="317903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rtl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" sz="1800" b="0">
                <a:latin typeface="Aharoni"/>
                <a:ea typeface="Source Sans Pro Semibold"/>
                <a:cs typeface="Aharoni"/>
              </a:rPr>
              <a:t>Lors de l'entrainement de GAN, il n'y a aucun contrôle sur les chiffres spécifiques qui seront produits par le générateur. Il n'y a pas de mécanisme pour demander un chiffre particulier au générateur.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" sz="1800" b="0">
                <a:latin typeface="Aharoni"/>
                <a:ea typeface="Source Sans Pro Semibold"/>
                <a:cs typeface="Aharoni"/>
              </a:rPr>
              <a:t>Ce problème peut être résolu par une variation de GAN appelée GAN conditionnel (CGAN).</a:t>
            </a:r>
            <a:endParaRPr lang="fr" sz="1450">
              <a:ea typeface="Source Sans Pro Semibold"/>
              <a:cs typeface="Aharoni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" sz="1800" b="0">
                <a:latin typeface="Aharoni"/>
                <a:ea typeface="Source Sans Pro Semibold"/>
                <a:cs typeface="Aharoni"/>
              </a:rPr>
              <a:t>Nous pourrions ajouter une couche d'entrée supplémentaire avec des labels/classes.</a:t>
            </a:r>
            <a:endParaRPr lang="fr" sz="1450">
              <a:ea typeface="Source Sans Pro Semibold"/>
            </a:endParaRPr>
          </a:p>
        </p:txBody>
      </p:sp>
      <p:pic>
        <p:nvPicPr>
          <p:cNvPr id="15" name="Image 15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BECF7436-FD47-421A-BAFB-4952EDFB1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835" y="1579105"/>
            <a:ext cx="5216103" cy="436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66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3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F3B8DC88-47E5-410D-8547-357A308D5F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87" b="307"/>
          <a:stretch/>
        </p:blipFill>
        <p:spPr>
          <a:xfrm>
            <a:off x="4695165" y="2251111"/>
            <a:ext cx="4196315" cy="3160913"/>
          </a:xfrm>
          <a:prstGeom prst="rect">
            <a:avLst/>
          </a:prstGeom>
        </p:spPr>
      </p:pic>
      <p:pic>
        <p:nvPicPr>
          <p:cNvPr id="15" name="Image 15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FD9AD166-1582-4979-BF7F-61B4D0F55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10" y="1444584"/>
            <a:ext cx="4367841" cy="4658946"/>
          </a:xfrm>
          <a:prstGeom prst="rect">
            <a:avLst/>
          </a:prstGeom>
        </p:spPr>
      </p:pic>
      <p:sp>
        <p:nvSpPr>
          <p:cNvPr id="18" name="Titre 1">
            <a:extLst>
              <a:ext uri="{FF2B5EF4-FFF2-40B4-BE49-F238E27FC236}">
                <a16:creationId xmlns:a16="http://schemas.microsoft.com/office/drawing/2014/main" id="{BA5998E5-9773-4A17-BBAF-2E830B728D7D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hangingPunct="1">
              <a:tabLst/>
              <a:defRPr lang="fr-FR" sz="2903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 Black" pitchFamily="34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800">
                <a:solidFill>
                  <a:schemeClr val="bg1"/>
                </a:solidFill>
                <a:latin typeface="Aharoni"/>
                <a:ea typeface="+mj-ea"/>
                <a:cs typeface="Aharoni"/>
              </a:rPr>
              <a:t>Conditional GAN</a:t>
            </a:r>
          </a:p>
        </p:txBody>
      </p:sp>
    </p:spTree>
    <p:extLst>
      <p:ext uri="{BB962C8B-B14F-4D97-AF65-F5344CB8AC3E}">
        <p14:creationId xmlns:p14="http://schemas.microsoft.com/office/powerpoint/2010/main" val="3300260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BA5998E5-9773-4A17-BBAF-2E830B728D7D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hangingPunct="1">
              <a:tabLst/>
              <a:defRPr lang="fr-FR" sz="2903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 Black" pitchFamily="34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800">
                <a:solidFill>
                  <a:schemeClr val="bg1"/>
                </a:solidFill>
                <a:latin typeface="Aharoni"/>
                <a:ea typeface="+mj-ea"/>
                <a:cs typeface="Aharoni"/>
              </a:rPr>
              <a:t>Pix</a:t>
            </a:r>
            <a:r>
              <a:rPr lang="en-US" sz="4800">
                <a:solidFill>
                  <a:schemeClr val="bg1"/>
                </a:solidFill>
                <a:latin typeface="Aharoni"/>
                <a:ea typeface="+mj-ea"/>
                <a:cs typeface="Aharoni"/>
              </a:rPr>
              <a:t>2</a:t>
            </a:r>
            <a:r>
              <a:rPr lang="en-US" sz="2800">
                <a:solidFill>
                  <a:schemeClr val="bg1"/>
                </a:solidFill>
                <a:latin typeface="Source Sans Pro Black"/>
                <a:ea typeface="Source Sans Pro Black"/>
                <a:cs typeface="Aharoni"/>
              </a:rPr>
              <a:t>Pix</a:t>
            </a:r>
            <a:r>
              <a:rPr lang="en-US" sz="2800">
                <a:solidFill>
                  <a:schemeClr val="bg1"/>
                </a:solidFill>
                <a:latin typeface="Aharoni"/>
                <a:ea typeface="+mj-ea"/>
                <a:cs typeface="Aharoni"/>
              </a:rPr>
              <a:t> GAN</a:t>
            </a:r>
          </a:p>
        </p:txBody>
      </p:sp>
      <p:pic>
        <p:nvPicPr>
          <p:cNvPr id="2" name="Image 2" descr="Une image contenant chemise, dessin, horloge&#10;&#10;Description générée avec un niveau de confiance très élevé">
            <a:extLst>
              <a:ext uri="{FF2B5EF4-FFF2-40B4-BE49-F238E27FC236}">
                <a16:creationId xmlns:a16="http://schemas.microsoft.com/office/drawing/2014/main" id="{A2BD00BE-0D39-45C3-B3E9-8CB544BE1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873" y="3428288"/>
            <a:ext cx="5144217" cy="2531837"/>
          </a:xfrm>
          <a:prstGeom prst="rect">
            <a:avLst/>
          </a:prstGeom>
        </p:spPr>
      </p:pic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22E08BF0-79FA-4537-BFD4-B366C5798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235" y="1696229"/>
            <a:ext cx="317903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rtl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" sz="1800" b="0">
                <a:latin typeface="Aharoni"/>
                <a:ea typeface="Source Sans Pro Semibold"/>
                <a:cs typeface="Aharoni"/>
              </a:rPr>
              <a:t>La traduction d'image à image est un autre exemple de tâche pour laquelle les (GAN)s sont parfaitement adaptés.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" sz="1800" b="0">
                <a:latin typeface="Aharoni"/>
                <a:ea typeface="Source Sans Pro Semibold"/>
                <a:cs typeface="Aharoni"/>
              </a:rPr>
              <a:t>La plupart des études sur les GAN concernent synthétisation de nouvelles images, traduisant d'un vecteur aléatoire z en une image. 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" sz="1800" b="0">
                <a:latin typeface="Aharoni"/>
                <a:ea typeface="Source Sans Pro Semibold"/>
                <a:cs typeface="Aharoni"/>
              </a:rPr>
              <a:t>La conversion d'image en image convertit une image en une autre, comme les bords du sac au-dessus, en image photo.</a:t>
            </a:r>
          </a:p>
        </p:txBody>
      </p:sp>
      <p:pic>
        <p:nvPicPr>
          <p:cNvPr id="6" name="Image 7" descr="Une image contenant sac&#10;&#10;Description générée avec un niveau de confiance très élevé">
            <a:extLst>
              <a:ext uri="{FF2B5EF4-FFF2-40B4-BE49-F238E27FC236}">
                <a16:creationId xmlns:a16="http://schemas.microsoft.com/office/drawing/2014/main" id="{6D3D4AC0-BC8B-46A7-A4A5-2DC83340F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569" y="1702089"/>
            <a:ext cx="2743200" cy="201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07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CD17E52-2F6E-4881-A8D3-919B3950FBB4}"/>
              </a:ext>
            </a:extLst>
          </p:cNvPr>
          <p:cNvSpPr txBox="1"/>
          <p:nvPr/>
        </p:nvSpPr>
        <p:spPr>
          <a:xfrm>
            <a:off x="3555667" y="1045648"/>
            <a:ext cx="20326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00" b="1" u="sng" baseline="30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Avec/Sans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C65400A-BC78-4BBF-AA87-0BD040C4D367}"/>
              </a:ext>
            </a:extLst>
          </p:cNvPr>
          <p:cNvSpPr txBox="1"/>
          <p:nvPr/>
        </p:nvSpPr>
        <p:spPr>
          <a:xfrm>
            <a:off x="2523501" y="4762065"/>
            <a:ext cx="4261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</a:rPr>
              <a:t>Précision sur données de test et fonction de coût</a:t>
            </a:r>
          </a:p>
          <a:p>
            <a:pPr algn="ctr"/>
            <a:r>
              <a:rPr lang="fr-FR" sz="1600" b="1">
                <a:solidFill>
                  <a:schemeClr val="bg1"/>
                </a:solidFill>
              </a:rPr>
              <a:t>Avec </a:t>
            </a:r>
            <a:r>
              <a:rPr lang="fr-FR" sz="1600" b="1" err="1">
                <a:solidFill>
                  <a:schemeClr val="bg1"/>
                </a:solidFill>
              </a:rPr>
              <a:t>ReLU</a:t>
            </a:r>
            <a:r>
              <a:rPr lang="fr-FR" sz="1600" b="1">
                <a:solidFill>
                  <a:schemeClr val="bg1"/>
                </a:solidFill>
              </a:rPr>
              <a:t> pour activation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2CDE957-7CA0-4DEC-B923-B90925129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9652"/>
            <a:ext cx="9144000" cy="233869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B4E3D1E-D1E4-4673-BE22-93D86B9439D2}"/>
              </a:ext>
            </a:extLst>
          </p:cNvPr>
          <p:cNvSpPr txBox="1"/>
          <p:nvPr/>
        </p:nvSpPr>
        <p:spPr>
          <a:xfrm>
            <a:off x="213064" y="5592375"/>
            <a:ext cx="4261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>
                <a:solidFill>
                  <a:schemeClr val="bg1"/>
                </a:solidFill>
              </a:rPr>
              <a:t>The Effect of Batch Normalization on </a:t>
            </a:r>
            <a:r>
              <a:rPr lang="en-US" sz="1200" i="1" err="1">
                <a:solidFill>
                  <a:schemeClr val="bg1"/>
                </a:solidFill>
              </a:rPr>
              <a:t>DeepConvolutional</a:t>
            </a:r>
            <a:r>
              <a:rPr lang="en-US" sz="1200" i="1">
                <a:solidFill>
                  <a:schemeClr val="bg1"/>
                </a:solidFill>
              </a:rPr>
              <a:t> Neural Networks, Fabian Schilling</a:t>
            </a:r>
            <a:endParaRPr lang="fr-FR" sz="1200" i="1">
              <a:solidFill>
                <a:schemeClr val="bg1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104816C-851A-4D04-9EDC-44E6A25EE3AB}"/>
              </a:ext>
            </a:extLst>
          </p:cNvPr>
          <p:cNvCxnSpPr/>
          <p:nvPr/>
        </p:nvCxnSpPr>
        <p:spPr>
          <a:xfrm>
            <a:off x="6851777" y="6192539"/>
            <a:ext cx="119848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CE31F46-D499-457C-8B4B-0FF76A2F04AF}"/>
              </a:ext>
            </a:extLst>
          </p:cNvPr>
          <p:cNvCxnSpPr/>
          <p:nvPr/>
        </p:nvCxnSpPr>
        <p:spPr>
          <a:xfrm>
            <a:off x="6851777" y="6526560"/>
            <a:ext cx="1198485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DEDFD61-375D-4253-94D5-78F072BA4D13}"/>
              </a:ext>
            </a:extLst>
          </p:cNvPr>
          <p:cNvSpPr txBox="1"/>
          <p:nvPr/>
        </p:nvSpPr>
        <p:spPr>
          <a:xfrm>
            <a:off x="8143478" y="6054040"/>
            <a:ext cx="11984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>
                <a:solidFill>
                  <a:schemeClr val="bg1"/>
                </a:solidFill>
              </a:rPr>
              <a:t>Sans BN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87C4856-CAAB-43E5-A00C-E0792293712D}"/>
              </a:ext>
            </a:extLst>
          </p:cNvPr>
          <p:cNvSpPr txBox="1"/>
          <p:nvPr/>
        </p:nvSpPr>
        <p:spPr>
          <a:xfrm>
            <a:off x="8143478" y="6392479"/>
            <a:ext cx="11984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>
                <a:solidFill>
                  <a:schemeClr val="bg1"/>
                </a:solidFill>
              </a:rPr>
              <a:t>Avec BN</a:t>
            </a:r>
          </a:p>
        </p:txBody>
      </p:sp>
    </p:spTree>
    <p:extLst>
      <p:ext uri="{BB962C8B-B14F-4D97-AF65-F5344CB8AC3E}">
        <p14:creationId xmlns:p14="http://schemas.microsoft.com/office/powerpoint/2010/main" val="1231612386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7">
            <a:extLst>
              <a:ext uri="{FF2B5EF4-FFF2-40B4-BE49-F238E27FC236}">
                <a16:creationId xmlns:a16="http://schemas.microsoft.com/office/drawing/2014/main" id="{24E9ED55-4B64-4F8F-9499-A0A177F97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230" y="2102504"/>
            <a:ext cx="4971690" cy="898955"/>
          </a:xfrm>
          <a:prstGeom prst="rect">
            <a:avLst/>
          </a:prstGeom>
        </p:spPr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A458C121-A4DD-47D0-8BEE-E51A355A9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343" y="2802575"/>
            <a:ext cx="5115464" cy="994057"/>
          </a:xfrm>
          <a:prstGeom prst="rect">
            <a:avLst/>
          </a:prstGeom>
        </p:spPr>
      </p:pic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E3091958-EF04-4E00-B926-410E2E3BD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4235" y="2300078"/>
            <a:ext cx="3179034" cy="37474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" indent="-285750" algn="l" rtl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" sz="1800">
                <a:latin typeface="Aharoni"/>
                <a:cs typeface="Aharoni"/>
              </a:rPr>
              <a:t>Dual Objective Function with Adversarial and L1 Loss</a:t>
            </a:r>
            <a:endParaRPr lang="fr" sz="1800" b="0">
              <a:latin typeface="Aharoni"/>
              <a:ea typeface="Source Sans Pro Semibold"/>
              <a:cs typeface="Aharoni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" sz="1800" b="0">
                <a:latin typeface="Aharoni"/>
                <a:ea typeface="Source Sans Pro Semibold"/>
                <a:cs typeface="Aharoni"/>
              </a:rPr>
              <a:t>L'architecture U-Net utilisée dans le générateur du GAN était une composante très intéressante : Encoder-Decoder + ResNet.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" sz="1800" b="0">
                <a:latin typeface="Aharoni"/>
                <a:ea typeface="Source Sans Pro Semibold"/>
                <a:cs typeface="Aharoni"/>
              </a:rPr>
              <a:t>L'architecture PatchNet utilisée dans le discriminateur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08D1C638-3B66-4C96-B639-838229F91314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hangingPunct="1">
              <a:tabLst/>
              <a:defRPr lang="fr-FR" sz="2903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 Black" pitchFamily="34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800">
                <a:solidFill>
                  <a:schemeClr val="bg1"/>
                </a:solidFill>
                <a:latin typeface="Aharoni"/>
                <a:ea typeface="+mj-ea"/>
                <a:cs typeface="Aharoni"/>
              </a:rPr>
              <a:t>Pix</a:t>
            </a:r>
            <a:r>
              <a:rPr lang="en-US" sz="4800">
                <a:solidFill>
                  <a:schemeClr val="bg1"/>
                </a:solidFill>
                <a:latin typeface="Aharoni"/>
                <a:ea typeface="+mj-ea"/>
                <a:cs typeface="Aharoni"/>
              </a:rPr>
              <a:t>2</a:t>
            </a:r>
            <a:r>
              <a:rPr lang="en-US" sz="2800">
                <a:solidFill>
                  <a:schemeClr val="bg1"/>
                </a:solidFill>
                <a:latin typeface="Source Sans Pro Black"/>
                <a:ea typeface="Source Sans Pro Black"/>
                <a:cs typeface="Aharoni"/>
              </a:rPr>
              <a:t>Pix</a:t>
            </a:r>
            <a:r>
              <a:rPr lang="en-US" sz="2800">
                <a:solidFill>
                  <a:schemeClr val="bg1"/>
                </a:solidFill>
                <a:latin typeface="Aharoni"/>
                <a:ea typeface="+mj-ea"/>
                <a:cs typeface="Aharoni"/>
              </a:rPr>
              <a:t> GAN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C9D16FF-47C7-47C7-8868-A2609E85E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684" y="1665651"/>
            <a:ext cx="5532407" cy="737493"/>
          </a:xfrm>
          <a:prstGeom prst="rect">
            <a:avLst/>
          </a:prstGeom>
        </p:spPr>
      </p:pic>
      <p:pic>
        <p:nvPicPr>
          <p:cNvPr id="16" name="Image 16" descr="Une image contenant horloge&#10;&#10;Description générée avec un niveau de confiance très élevé">
            <a:extLst>
              <a:ext uri="{FF2B5EF4-FFF2-40B4-BE49-F238E27FC236}">
                <a16:creationId xmlns:a16="http://schemas.microsoft.com/office/drawing/2014/main" id="{057B32DC-CC15-4FEB-A3CC-4B215F736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344" y="3873964"/>
            <a:ext cx="5316746" cy="19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56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CD17E52-2F6E-4881-A8D3-919B3950FBB4}"/>
              </a:ext>
            </a:extLst>
          </p:cNvPr>
          <p:cNvSpPr txBox="1"/>
          <p:nvPr/>
        </p:nvSpPr>
        <p:spPr>
          <a:xfrm>
            <a:off x="3349101" y="1255872"/>
            <a:ext cx="4680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00" b="1" u="sng" baseline="30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92DAA17-8E7A-4C81-917F-5A1EA315902F}"/>
              </a:ext>
            </a:extLst>
          </p:cNvPr>
          <p:cNvSpPr txBox="1"/>
          <p:nvPr/>
        </p:nvSpPr>
        <p:spPr>
          <a:xfrm>
            <a:off x="2511202" y="4646853"/>
            <a:ext cx="4445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</a:rPr>
              <a:t>Précision sur données de test et fonction de coût</a:t>
            </a:r>
          </a:p>
          <a:p>
            <a:pPr algn="ctr"/>
            <a:r>
              <a:rPr lang="fr-FR" sz="1600">
                <a:solidFill>
                  <a:schemeClr val="bg1"/>
                </a:solidFill>
              </a:rPr>
              <a:t>Avec </a:t>
            </a:r>
            <a:r>
              <a:rPr lang="fr-FR" sz="1600" err="1">
                <a:solidFill>
                  <a:schemeClr val="bg1"/>
                </a:solidFill>
              </a:rPr>
              <a:t>ReLU</a:t>
            </a:r>
            <a:r>
              <a:rPr lang="fr-FR" sz="1600">
                <a:solidFill>
                  <a:schemeClr val="bg1"/>
                </a:solidFill>
              </a:rPr>
              <a:t> pour activation</a:t>
            </a:r>
          </a:p>
          <a:p>
            <a:pPr algn="ctr"/>
            <a:r>
              <a:rPr lang="fr-FR" sz="1600" b="1">
                <a:solidFill>
                  <a:schemeClr val="bg1"/>
                </a:solidFill>
              </a:rPr>
              <a:t>Et </a:t>
            </a:r>
            <a:r>
              <a:rPr lang="fr-FR" sz="1600" b="1" err="1">
                <a:solidFill>
                  <a:schemeClr val="bg1"/>
                </a:solidFill>
              </a:rPr>
              <a:t>learning</a:t>
            </a:r>
            <a:r>
              <a:rPr lang="fr-FR" sz="1600" b="1">
                <a:solidFill>
                  <a:schemeClr val="bg1"/>
                </a:solidFill>
              </a:rPr>
              <a:t> rate normal/faible (0,001)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2DECB67-5898-45B5-B670-83E26BBDD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187"/>
          <a:stretch/>
        </p:blipFill>
        <p:spPr>
          <a:xfrm>
            <a:off x="0" y="2211148"/>
            <a:ext cx="9144000" cy="2384666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3C9237A-3EA4-4901-AE0D-3585260E0B68}"/>
              </a:ext>
            </a:extLst>
          </p:cNvPr>
          <p:cNvCxnSpPr/>
          <p:nvPr/>
        </p:nvCxnSpPr>
        <p:spPr>
          <a:xfrm>
            <a:off x="6851777" y="6192539"/>
            <a:ext cx="119848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E885EA0-A50B-4905-AF60-4DCC2A3798FA}"/>
              </a:ext>
            </a:extLst>
          </p:cNvPr>
          <p:cNvCxnSpPr/>
          <p:nvPr/>
        </p:nvCxnSpPr>
        <p:spPr>
          <a:xfrm>
            <a:off x="6851777" y="6526560"/>
            <a:ext cx="1198485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150BAA59-3E07-40F6-8F5B-103722FEBA35}"/>
              </a:ext>
            </a:extLst>
          </p:cNvPr>
          <p:cNvSpPr txBox="1"/>
          <p:nvPr/>
        </p:nvSpPr>
        <p:spPr>
          <a:xfrm>
            <a:off x="8143478" y="6054040"/>
            <a:ext cx="11984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>
                <a:solidFill>
                  <a:schemeClr val="bg1"/>
                </a:solidFill>
              </a:rPr>
              <a:t>Sans BN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F48D0FA-8AC0-4D33-ADFF-92BA0D42196E}"/>
              </a:ext>
            </a:extLst>
          </p:cNvPr>
          <p:cNvSpPr txBox="1"/>
          <p:nvPr/>
        </p:nvSpPr>
        <p:spPr>
          <a:xfrm>
            <a:off x="8143478" y="6392479"/>
            <a:ext cx="11984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>
                <a:solidFill>
                  <a:schemeClr val="bg1"/>
                </a:solidFill>
              </a:rPr>
              <a:t>Avec BN</a:t>
            </a:r>
          </a:p>
        </p:txBody>
      </p:sp>
    </p:spTree>
    <p:extLst>
      <p:ext uri="{BB962C8B-B14F-4D97-AF65-F5344CB8AC3E}">
        <p14:creationId xmlns:p14="http://schemas.microsoft.com/office/powerpoint/2010/main" val="421992777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5C65400A-BC78-4BBF-AA87-0BD040C4D367}"/>
              </a:ext>
            </a:extLst>
          </p:cNvPr>
          <p:cNvSpPr txBox="1"/>
          <p:nvPr/>
        </p:nvSpPr>
        <p:spPr>
          <a:xfrm>
            <a:off x="2561208" y="4952560"/>
            <a:ext cx="4290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</a:rPr>
              <a:t>Précision sur données de test et fonction de coût </a:t>
            </a:r>
          </a:p>
          <a:p>
            <a:pPr algn="ctr"/>
            <a:r>
              <a:rPr lang="fr-FR" sz="1600" b="1">
                <a:solidFill>
                  <a:schemeClr val="bg1"/>
                </a:solidFill>
              </a:rPr>
              <a:t>Avec Sigmoïdes pour activation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2CDE957-7CA0-4DEC-B923-B90925129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9652"/>
            <a:ext cx="9144000" cy="233869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D89B746-C950-4EFD-BB42-822D6160F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37759"/>
            <a:ext cx="9144000" cy="251362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1E99FCD-BD0E-4A62-96DB-0F491DF97E1B}"/>
              </a:ext>
            </a:extLst>
          </p:cNvPr>
          <p:cNvSpPr txBox="1"/>
          <p:nvPr/>
        </p:nvSpPr>
        <p:spPr>
          <a:xfrm>
            <a:off x="3555667" y="1045648"/>
            <a:ext cx="20326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00" b="1" u="sng" baseline="30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Avec/Sans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59C2A4A-AE1D-4D7E-AE59-83F8D278AA97}"/>
              </a:ext>
            </a:extLst>
          </p:cNvPr>
          <p:cNvCxnSpPr/>
          <p:nvPr/>
        </p:nvCxnSpPr>
        <p:spPr>
          <a:xfrm>
            <a:off x="6851777" y="6192539"/>
            <a:ext cx="119848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D824DB25-8BCF-4FAD-888C-9C6CB6C71EB7}"/>
              </a:ext>
            </a:extLst>
          </p:cNvPr>
          <p:cNvCxnSpPr/>
          <p:nvPr/>
        </p:nvCxnSpPr>
        <p:spPr>
          <a:xfrm>
            <a:off x="6851777" y="6526560"/>
            <a:ext cx="1198485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FDBEF2E-D5F1-4088-B837-9A7641EE8DBD}"/>
              </a:ext>
            </a:extLst>
          </p:cNvPr>
          <p:cNvSpPr txBox="1"/>
          <p:nvPr/>
        </p:nvSpPr>
        <p:spPr>
          <a:xfrm>
            <a:off x="8143478" y="6054040"/>
            <a:ext cx="11984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>
                <a:solidFill>
                  <a:schemeClr val="bg1"/>
                </a:solidFill>
              </a:rPr>
              <a:t>Sans BN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1BE0C4B-B485-4BB6-BEEC-CF6C89BAF7A1}"/>
              </a:ext>
            </a:extLst>
          </p:cNvPr>
          <p:cNvSpPr txBox="1"/>
          <p:nvPr/>
        </p:nvSpPr>
        <p:spPr>
          <a:xfrm>
            <a:off x="8143478" y="6392479"/>
            <a:ext cx="11984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>
                <a:solidFill>
                  <a:schemeClr val="bg1"/>
                </a:solidFill>
              </a:rPr>
              <a:t>Avec BN</a:t>
            </a:r>
          </a:p>
        </p:txBody>
      </p:sp>
    </p:spTree>
    <p:extLst>
      <p:ext uri="{BB962C8B-B14F-4D97-AF65-F5344CB8AC3E}">
        <p14:creationId xmlns:p14="http://schemas.microsoft.com/office/powerpoint/2010/main" val="218676560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5C65400A-BC78-4BBF-AA87-0BD040C4D367}"/>
              </a:ext>
            </a:extLst>
          </p:cNvPr>
          <p:cNvSpPr txBox="1"/>
          <p:nvPr/>
        </p:nvSpPr>
        <p:spPr>
          <a:xfrm>
            <a:off x="2561208" y="4612822"/>
            <a:ext cx="3755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</a:rPr>
              <a:t>Gradient moyen</a:t>
            </a:r>
          </a:p>
          <a:p>
            <a:pPr algn="ctr"/>
            <a:r>
              <a:rPr lang="fr-FR" sz="1600">
                <a:solidFill>
                  <a:schemeClr val="bg1"/>
                </a:solidFill>
              </a:rPr>
              <a:t>Avec Sigmoïdes pour activation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86B67ED-FD0F-4E80-9A9C-7E9741E93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85"/>
          <a:stretch/>
        </p:blipFill>
        <p:spPr>
          <a:xfrm>
            <a:off x="-71438" y="2102177"/>
            <a:ext cx="9144000" cy="236264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F349769-7576-4742-B54E-0843830BBCC2}"/>
              </a:ext>
            </a:extLst>
          </p:cNvPr>
          <p:cNvSpPr txBox="1"/>
          <p:nvPr/>
        </p:nvSpPr>
        <p:spPr>
          <a:xfrm>
            <a:off x="3555667" y="1045648"/>
            <a:ext cx="20326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00" b="1" u="sng" baseline="30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Avec/Sans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D3841A89-F6E7-4962-A797-2F45DFD3CB7E}"/>
              </a:ext>
            </a:extLst>
          </p:cNvPr>
          <p:cNvCxnSpPr/>
          <p:nvPr/>
        </p:nvCxnSpPr>
        <p:spPr>
          <a:xfrm>
            <a:off x="6851777" y="6192539"/>
            <a:ext cx="119848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DD09C3B1-5A1E-42CD-9A78-462A425E2CA6}"/>
              </a:ext>
            </a:extLst>
          </p:cNvPr>
          <p:cNvCxnSpPr/>
          <p:nvPr/>
        </p:nvCxnSpPr>
        <p:spPr>
          <a:xfrm>
            <a:off x="6851777" y="6526560"/>
            <a:ext cx="1198485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6BFE97C8-A00E-4BE4-A544-3DB9FFA3AD55}"/>
              </a:ext>
            </a:extLst>
          </p:cNvPr>
          <p:cNvSpPr txBox="1"/>
          <p:nvPr/>
        </p:nvSpPr>
        <p:spPr>
          <a:xfrm>
            <a:off x="8143478" y="6054040"/>
            <a:ext cx="11984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>
                <a:solidFill>
                  <a:schemeClr val="bg1"/>
                </a:solidFill>
              </a:rPr>
              <a:t>Sans BN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832FB5F-02B7-4682-A328-395E0D8538BD}"/>
              </a:ext>
            </a:extLst>
          </p:cNvPr>
          <p:cNvSpPr txBox="1"/>
          <p:nvPr/>
        </p:nvSpPr>
        <p:spPr>
          <a:xfrm>
            <a:off x="8143478" y="6392479"/>
            <a:ext cx="11984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>
                <a:solidFill>
                  <a:schemeClr val="bg1"/>
                </a:solidFill>
              </a:rPr>
              <a:t>Avec BN</a:t>
            </a:r>
          </a:p>
        </p:txBody>
      </p:sp>
    </p:spTree>
    <p:extLst>
      <p:ext uri="{BB962C8B-B14F-4D97-AF65-F5344CB8AC3E}">
        <p14:creationId xmlns:p14="http://schemas.microsoft.com/office/powerpoint/2010/main" val="135464028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CD17E52-2F6E-4881-A8D3-919B3950FBB4}"/>
              </a:ext>
            </a:extLst>
          </p:cNvPr>
          <p:cNvSpPr txBox="1"/>
          <p:nvPr/>
        </p:nvSpPr>
        <p:spPr>
          <a:xfrm>
            <a:off x="3349101" y="1255872"/>
            <a:ext cx="4680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00" b="1" u="sng" baseline="30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92DAA17-8E7A-4C81-917F-5A1EA315902F}"/>
              </a:ext>
            </a:extLst>
          </p:cNvPr>
          <p:cNvSpPr txBox="1"/>
          <p:nvPr/>
        </p:nvSpPr>
        <p:spPr>
          <a:xfrm>
            <a:off x="2410727" y="4897958"/>
            <a:ext cx="4540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fr-FR"/>
              <a:t>Précision sur données de test et fonction de coût</a:t>
            </a:r>
          </a:p>
          <a:p>
            <a:r>
              <a:rPr lang="fr-FR"/>
              <a:t>Avec </a:t>
            </a:r>
            <a:r>
              <a:rPr lang="fr-FR" err="1"/>
              <a:t>ReLU</a:t>
            </a:r>
            <a:r>
              <a:rPr lang="fr-FR"/>
              <a:t> pour activation</a:t>
            </a:r>
          </a:p>
          <a:p>
            <a:r>
              <a:rPr lang="fr-FR" b="1"/>
              <a:t>Et haut </a:t>
            </a:r>
            <a:r>
              <a:rPr lang="fr-FR" b="1" err="1"/>
              <a:t>learning</a:t>
            </a:r>
            <a:r>
              <a:rPr lang="fr-FR" b="1"/>
              <a:t> rate (0,1)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C567BA0-BAD6-4DEC-9463-FCD0B3C67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23"/>
          <a:stretch/>
        </p:blipFill>
        <p:spPr>
          <a:xfrm>
            <a:off x="108751" y="1993106"/>
            <a:ext cx="9144000" cy="2441269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09B7A7F-9C08-4521-B233-348703916BB6}"/>
              </a:ext>
            </a:extLst>
          </p:cNvPr>
          <p:cNvCxnSpPr/>
          <p:nvPr/>
        </p:nvCxnSpPr>
        <p:spPr>
          <a:xfrm>
            <a:off x="6851777" y="6192539"/>
            <a:ext cx="119848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13A7B0F-9921-4B2E-89B8-50D085A03594}"/>
              </a:ext>
            </a:extLst>
          </p:cNvPr>
          <p:cNvCxnSpPr/>
          <p:nvPr/>
        </p:nvCxnSpPr>
        <p:spPr>
          <a:xfrm>
            <a:off x="6851777" y="6526560"/>
            <a:ext cx="1198485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80A73FBB-633D-4E64-9BA6-B1007A54FADA}"/>
              </a:ext>
            </a:extLst>
          </p:cNvPr>
          <p:cNvSpPr txBox="1"/>
          <p:nvPr/>
        </p:nvSpPr>
        <p:spPr>
          <a:xfrm>
            <a:off x="8143478" y="6054040"/>
            <a:ext cx="11984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>
                <a:solidFill>
                  <a:schemeClr val="bg1"/>
                </a:solidFill>
              </a:rPr>
              <a:t>Sans BN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1B277B8-CA39-4550-A643-DC4C6A729335}"/>
              </a:ext>
            </a:extLst>
          </p:cNvPr>
          <p:cNvSpPr txBox="1"/>
          <p:nvPr/>
        </p:nvSpPr>
        <p:spPr>
          <a:xfrm>
            <a:off x="8143478" y="6392479"/>
            <a:ext cx="11984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>
                <a:solidFill>
                  <a:schemeClr val="bg1"/>
                </a:solidFill>
              </a:rPr>
              <a:t>Avec BN</a:t>
            </a:r>
          </a:p>
        </p:txBody>
      </p:sp>
    </p:spTree>
    <p:extLst>
      <p:ext uri="{BB962C8B-B14F-4D97-AF65-F5344CB8AC3E}">
        <p14:creationId xmlns:p14="http://schemas.microsoft.com/office/powerpoint/2010/main" val="154114761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CD17E52-2F6E-4881-A8D3-919B3950FBB4}"/>
              </a:ext>
            </a:extLst>
          </p:cNvPr>
          <p:cNvSpPr txBox="1"/>
          <p:nvPr/>
        </p:nvSpPr>
        <p:spPr>
          <a:xfrm>
            <a:off x="3349101" y="1255872"/>
            <a:ext cx="4680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00" b="1" u="sng" baseline="30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Size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B2E6DE-D29E-4242-BBF8-F62E9885D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5" y="2170417"/>
            <a:ext cx="8948691" cy="251716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C65400A-BC78-4BBF-AA87-0BD040C4D367}"/>
              </a:ext>
            </a:extLst>
          </p:cNvPr>
          <p:cNvSpPr txBox="1"/>
          <p:nvPr/>
        </p:nvSpPr>
        <p:spPr>
          <a:xfrm>
            <a:off x="3349101" y="4925401"/>
            <a:ext cx="22692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>
                <a:solidFill>
                  <a:schemeClr val="bg1"/>
                </a:solidFill>
              </a:rPr>
              <a:t>Précision finale avec </a:t>
            </a:r>
            <a:r>
              <a:rPr lang="fr-FR" sz="1350" err="1">
                <a:solidFill>
                  <a:schemeClr val="bg1"/>
                </a:solidFill>
              </a:rPr>
              <a:t>ReLU</a:t>
            </a:r>
            <a:endParaRPr lang="fr-FR" sz="1350">
              <a:solidFill>
                <a:schemeClr val="bg1"/>
              </a:solidFill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7438EBB-8531-4EE3-9A03-986DAC79FFA4}"/>
              </a:ext>
            </a:extLst>
          </p:cNvPr>
          <p:cNvCxnSpPr/>
          <p:nvPr/>
        </p:nvCxnSpPr>
        <p:spPr>
          <a:xfrm>
            <a:off x="6851777" y="6192539"/>
            <a:ext cx="119848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4498486-6385-4B3B-97C1-BAA0092DCCA7}"/>
              </a:ext>
            </a:extLst>
          </p:cNvPr>
          <p:cNvCxnSpPr/>
          <p:nvPr/>
        </p:nvCxnSpPr>
        <p:spPr>
          <a:xfrm>
            <a:off x="6851777" y="6526560"/>
            <a:ext cx="1198485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ADB11F9B-E8EF-4B8F-B8D2-ED611AE72456}"/>
              </a:ext>
            </a:extLst>
          </p:cNvPr>
          <p:cNvSpPr txBox="1"/>
          <p:nvPr/>
        </p:nvSpPr>
        <p:spPr>
          <a:xfrm>
            <a:off x="8143478" y="6054040"/>
            <a:ext cx="11984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>
                <a:solidFill>
                  <a:schemeClr val="bg1"/>
                </a:solidFill>
              </a:rPr>
              <a:t>Sans BN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0F33360-7938-45E6-8E64-682E8FC169A0}"/>
              </a:ext>
            </a:extLst>
          </p:cNvPr>
          <p:cNvSpPr txBox="1"/>
          <p:nvPr/>
        </p:nvSpPr>
        <p:spPr>
          <a:xfrm>
            <a:off x="8143478" y="6392479"/>
            <a:ext cx="11984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>
                <a:solidFill>
                  <a:schemeClr val="bg1"/>
                </a:solidFill>
              </a:rPr>
              <a:t>Avec BN</a:t>
            </a:r>
          </a:p>
        </p:txBody>
      </p:sp>
    </p:spTree>
    <p:extLst>
      <p:ext uri="{BB962C8B-B14F-4D97-AF65-F5344CB8AC3E}">
        <p14:creationId xmlns:p14="http://schemas.microsoft.com/office/powerpoint/2010/main" val="380115455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lizar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245053BA5E3E4BA9616AAC20D45B53" ma:contentTypeVersion="2" ma:contentTypeDescription="Crée un document." ma:contentTypeScope="" ma:versionID="9e35089785b7024117807abb7a5802b3">
  <xsd:schema xmlns:xsd="http://www.w3.org/2001/XMLSchema" xmlns:xs="http://www.w3.org/2001/XMLSchema" xmlns:p="http://schemas.microsoft.com/office/2006/metadata/properties" xmlns:ns2="57635a49-0459-4e37-8b42-4364994f04ef" targetNamespace="http://schemas.microsoft.com/office/2006/metadata/properties" ma:root="true" ma:fieldsID="73ade5f72525685404075a680a9165ee" ns2:_="">
    <xsd:import namespace="57635a49-0459-4e37-8b42-4364994f04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635a49-0459-4e37-8b42-4364994f04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2EBAF1-A1D5-4DED-97C7-FF737FCCC411}">
  <ds:schemaRefs>
    <ds:schemaRef ds:uri="57635a49-0459-4e37-8b42-4364994f04e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A1E6950-07C6-487F-8FE9-4582B1B12AE5}">
  <ds:schemaRefs>
    <ds:schemaRef ds:uri="57635a49-0459-4e37-8b42-4364994f04e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3307051-A01B-4068-BCFC-FAAA5D192FC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40</Slides>
  <Notes>10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Thème Office</vt:lpstr>
      <vt:lpstr>Alizarin</vt:lpstr>
      <vt:lpstr>PowerPoint Presentation</vt:lpstr>
      <vt:lpstr>PowerPoint Presentation</vt:lpstr>
      <vt:lpstr>Batch normalization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sur la BN</vt:lpstr>
      <vt:lpstr>PowerPoint Presentation</vt:lpstr>
      <vt:lpstr>Effet du dropout sur l'apprentissage : mes résultats (pas concluants)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 Collapse : le problème</vt:lpstr>
      <vt:lpstr>Mode Collapse : le problème</vt:lpstr>
      <vt:lpstr>Mode Collapse : des solutions</vt:lpstr>
      <vt:lpstr>Convergence Failure : le problème</vt:lpstr>
      <vt:lpstr>Convergence Failure : les solutions</vt:lpstr>
      <vt:lpstr>Autres architectures possibles</vt:lpstr>
      <vt:lpstr>Autres architectures possibles</vt:lpstr>
      <vt:lpstr>PowerPoint Presentation</vt:lpstr>
      <vt:lpstr>Progressive Growing GAN</vt:lpstr>
      <vt:lpstr>Progressive Growing GAN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 Kebaïli (Student at CentraleSupelec)</dc:creator>
  <cp:revision>1</cp:revision>
  <dcterms:created xsi:type="dcterms:W3CDTF">2020-02-09T22:17:05Z</dcterms:created>
  <dcterms:modified xsi:type="dcterms:W3CDTF">2020-02-10T12:30:47Z</dcterms:modified>
</cp:coreProperties>
</file>